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Muli"/>
      <p:regular r:id="rId48"/>
      <p:bold r:id="rId49"/>
      <p:italic r:id="rId50"/>
      <p:boldItalic r:id="rId51"/>
    </p:embeddedFont>
    <p:embeddedFont>
      <p:font typeface="Roboto Mono Medium"/>
      <p:regular r:id="rId52"/>
      <p:bold r:id="rId53"/>
      <p:italic r:id="rId54"/>
      <p:boldItalic r:id="rId55"/>
    </p:embeddedFont>
    <p:embeddedFont>
      <p:font typeface="Nixie One"/>
      <p:regular r:id="rId56"/>
    </p:embeddedFont>
    <p:embeddedFont>
      <p:font typeface="Roboto Mono Light"/>
      <p:regular r:id="rId57"/>
      <p:bold r:id="rId58"/>
      <p:italic r:id="rId59"/>
      <p:boldItalic r:id="rId60"/>
    </p:embeddedFont>
    <p:embeddedFont>
      <p:font typeface="Roboto Mono Thin"/>
      <p:regular r:id="rId61"/>
      <p:bold r:id="rId62"/>
      <p:italic r:id="rId63"/>
      <p:boldItalic r:id="rId64"/>
    </p:embeddedFont>
    <p:embeddedFont>
      <p:font typeface="Helvetica Neue"/>
      <p:regular r:id="rId65"/>
      <p:bold r:id="rId66"/>
      <p:italic r:id="rId67"/>
      <p:boldItalic r:id="rId68"/>
    </p:embeddedFont>
    <p:embeddedFont>
      <p:font typeface="Roboto Mon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Muli-regular.fntdata"/><Relationship Id="rId47" Type="http://schemas.openxmlformats.org/officeDocument/2006/relationships/slide" Target="slides/slide41.xml"/><Relationship Id="rId49" Type="http://schemas.openxmlformats.org/officeDocument/2006/relationships/font" Target="fonts/Muli-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obotoMon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Thin-bold.fntdata"/><Relationship Id="rId61" Type="http://schemas.openxmlformats.org/officeDocument/2006/relationships/font" Target="fonts/RobotoMonoThin-regular.fntdata"/><Relationship Id="rId20" Type="http://schemas.openxmlformats.org/officeDocument/2006/relationships/slide" Target="slides/slide14.xml"/><Relationship Id="rId64" Type="http://schemas.openxmlformats.org/officeDocument/2006/relationships/font" Target="fonts/RobotoMonoThin-boldItalic.fntdata"/><Relationship Id="rId63" Type="http://schemas.openxmlformats.org/officeDocument/2006/relationships/font" Target="fonts/RobotoMonoThin-italic.fntdata"/><Relationship Id="rId22" Type="http://schemas.openxmlformats.org/officeDocument/2006/relationships/slide" Target="slides/slide16.xml"/><Relationship Id="rId66" Type="http://schemas.openxmlformats.org/officeDocument/2006/relationships/font" Target="fonts/HelveticaNeue-bold.fntdata"/><Relationship Id="rId21" Type="http://schemas.openxmlformats.org/officeDocument/2006/relationships/slide" Target="slides/slide15.xml"/><Relationship Id="rId65" Type="http://schemas.openxmlformats.org/officeDocument/2006/relationships/font" Target="fonts/HelveticaNeue-regular.fntdata"/><Relationship Id="rId24" Type="http://schemas.openxmlformats.org/officeDocument/2006/relationships/slide" Target="slides/slide18.xml"/><Relationship Id="rId68" Type="http://schemas.openxmlformats.org/officeDocument/2006/relationships/font" Target="fonts/HelveticaNeue-boldItalic.fntdata"/><Relationship Id="rId23" Type="http://schemas.openxmlformats.org/officeDocument/2006/relationships/slide" Target="slides/slide17.xml"/><Relationship Id="rId67" Type="http://schemas.openxmlformats.org/officeDocument/2006/relationships/font" Target="fonts/HelveticaNeue-italic.fntdata"/><Relationship Id="rId60" Type="http://schemas.openxmlformats.org/officeDocument/2006/relationships/font" Target="fonts/RobotoMonoLight-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uli-boldItalic.fntdata"/><Relationship Id="rId50" Type="http://schemas.openxmlformats.org/officeDocument/2006/relationships/font" Target="fonts/Muli-italic.fntdata"/><Relationship Id="rId53" Type="http://schemas.openxmlformats.org/officeDocument/2006/relationships/font" Target="fonts/RobotoMonoMedium-bold.fntdata"/><Relationship Id="rId52" Type="http://schemas.openxmlformats.org/officeDocument/2006/relationships/font" Target="fonts/RobotoMonoMedium-regular.fntdata"/><Relationship Id="rId11" Type="http://schemas.openxmlformats.org/officeDocument/2006/relationships/slide" Target="slides/slide5.xml"/><Relationship Id="rId55" Type="http://schemas.openxmlformats.org/officeDocument/2006/relationships/font" Target="fonts/RobotoMonoMedium-boldItalic.fntdata"/><Relationship Id="rId10" Type="http://schemas.openxmlformats.org/officeDocument/2006/relationships/slide" Target="slides/slide4.xml"/><Relationship Id="rId54" Type="http://schemas.openxmlformats.org/officeDocument/2006/relationships/font" Target="fonts/RobotoMonoMedium-italic.fntdata"/><Relationship Id="rId13" Type="http://schemas.openxmlformats.org/officeDocument/2006/relationships/slide" Target="slides/slide7.xml"/><Relationship Id="rId57" Type="http://schemas.openxmlformats.org/officeDocument/2006/relationships/font" Target="fonts/RobotoMonoLight-regular.fntdata"/><Relationship Id="rId12" Type="http://schemas.openxmlformats.org/officeDocument/2006/relationships/slide" Target="slides/slide6.xml"/><Relationship Id="rId56" Type="http://schemas.openxmlformats.org/officeDocument/2006/relationships/font" Target="fonts/NixieOne-regular.fntdata"/><Relationship Id="rId15" Type="http://schemas.openxmlformats.org/officeDocument/2006/relationships/slide" Target="slides/slide9.xml"/><Relationship Id="rId59" Type="http://schemas.openxmlformats.org/officeDocument/2006/relationships/font" Target="fonts/RobotoMonoLight-italic.fntdata"/><Relationship Id="rId14" Type="http://schemas.openxmlformats.org/officeDocument/2006/relationships/slide" Target="slides/slide8.xml"/><Relationship Id="rId58" Type="http://schemas.openxmlformats.org/officeDocument/2006/relationships/font" Target="fonts/RobotoMon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5f391192_0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03" name="Google Shape;90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Spencer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2417fda137_1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87" name="Google Shape;987;g2417fda1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Website stores millions of cases, and somehow, they must all be read to determine trends</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Choose not to sit down with paper and pencil and record each case and information associated with it</a:t>
            </a:r>
            <a:endParaRPr>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Use web crawler to collect every individual case mechanically </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Extract data based on source code &amp; perform requests on website</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2418b3d7a0_3_3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94" name="Google Shape;994;g2418b3d7a0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Structure of first page: legal agreement, checkbox, and continue button… can easily see archaic structure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Agreement introduces case search service and criteria</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u="sng">
                <a:solidFill>
                  <a:schemeClr val="dk1"/>
                </a:solidFill>
                <a:latin typeface="Times New Roman"/>
                <a:ea typeface="Times New Roman"/>
                <a:cs typeface="Times New Roman"/>
                <a:sym typeface="Times New Roman"/>
              </a:rPr>
              <a:t>Important things is: released to public to read and copy</a:t>
            </a:r>
            <a:endParaRPr u="sng">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Use scrapy framework to click checkbox and hit continue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Scrapy is python framework built for scraping websites and performs a variety of functions, from webpage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Will result in creation of cookie needed to access case search page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Cookie resets after every hour of inactivity → manually prevent cookie from timing out by resending with each request</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2418b3d7a0_3_4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03" name="Google Shape;1003;g2418b3d7a0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Goal is to find every individual case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u="sng">
                <a:solidFill>
                  <a:schemeClr val="dk1"/>
                </a:solidFill>
                <a:latin typeface="Times New Roman"/>
                <a:ea typeface="Times New Roman"/>
                <a:cs typeface="Times New Roman"/>
                <a:sym typeface="Times New Roman"/>
              </a:rPr>
              <a:t>Possible solutions: every last name, every case number</a:t>
            </a:r>
            <a:endParaRPr u="sng">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Can’t know every last name in MD, casenumber is variable alphanumeric → can’t find every possible one… must use other parameters to collect each case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u="sng">
                <a:solidFill>
                  <a:schemeClr val="dk1"/>
                </a:solidFill>
                <a:latin typeface="Times New Roman"/>
                <a:ea typeface="Times New Roman"/>
                <a:cs typeface="Times New Roman"/>
                <a:sym typeface="Times New Roman"/>
              </a:rPr>
              <a:t>Collect every case by using parameters on search page</a:t>
            </a:r>
            <a:endParaRPr u="sng">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Iterate over last name by letter with selection as a through z</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Iterate over case type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Iterate over court system</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Iterate over every individual filing date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Results in 416 permutations for each date</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Run search for each</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u="sng">
                <a:solidFill>
                  <a:schemeClr val="dk1"/>
                </a:solidFill>
                <a:latin typeface="Times New Roman"/>
                <a:ea typeface="Times New Roman"/>
                <a:cs typeface="Times New Roman"/>
                <a:sym typeface="Times New Roman"/>
              </a:rPr>
              <a:t>Running example: call on someone in crowd (Chae) who will respond with William Thomas Cummings</a:t>
            </a:r>
            <a:endParaRPr u="sng">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2418b3d7a0_3_4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14" name="Google Shape;1014;g2418b3d7a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Dijon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Results come in sets with maximum of 500, with 20, 25-item pages</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From this page, we extract the URL from the hyperlink on the case number </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24c298ae80_0_7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20" name="Google Shape;1020;g24c298ae8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HTML is downloaded from detail page and extracts case #</a:t>
            </a:r>
            <a:endParaRPr>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Insert collected info into rawcases table in database</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2418b3d7a0_3_7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40" name="Google Shape;1040;g2418b3d7a0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Ashwin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24c298ae80_5_9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47" name="Google Shape;1047;g24c298ae80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Ashwin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24c298ae80_0_12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52" name="Google Shape;1052;g24c298ae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Ashwin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24c298ae80_0_13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63" name="Google Shape;1063;g24c298ae8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Ashwin</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24c298ae80_5_77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73" name="Google Shape;1073;g24c298ae80_5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Ashwin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35f391192_0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09" name="Google Shape;90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Spencer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24c298ae80_0_15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78" name="Google Shape;1078;g24c298ae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Ashwin</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DEMO</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2418b3d7a0_3_46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86" name="Google Shape;1086;g2418b3d7a0_3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Ashwin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24c298ae80_5_8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92" name="Google Shape;1092;g24c298ae80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Ashwin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24c298ae80_5_8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98" name="Google Shape;1098;g24c298ae80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Spencer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24c298ae80_5_116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4" name="Google Shape;1104;g24c298ae80_5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Pranshu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24c298ae80_5_116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10" name="Google Shape;1110;g24c298ae80_5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Pranshu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24c298ae80_5_119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16" name="Google Shape;1116;g24c298ae80_5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Pranshu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24c298ae80_5_115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28" name="Google Shape;1128;g24c298ae80_5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Pranshu</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24c298ae80_5_114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34" name="Google Shape;1134;g24c298ae80_5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24c298ae80_5_115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40" name="Google Shape;1140;g24c298ae80_5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Spencer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35f391192_05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14" name="Google Shape;914;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Spencer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24c298ae80_5_117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46" name="Google Shape;1146;g24c298ae80_5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2418b3d7a0_0_2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52" name="Google Shape;1152;g2418b3d7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Spencer, Pranshu</a:t>
            </a:r>
            <a:endParaRPr/>
          </a:p>
          <a:p>
            <a:pPr indent="0" lvl="0" marL="0" rtl="0">
              <a:spcBef>
                <a:spcPts val="0"/>
              </a:spcBef>
              <a:spcAft>
                <a:spcPts val="0"/>
              </a:spcAft>
              <a:buNone/>
            </a:pPr>
            <a:r>
              <a:rPr lang="en"/>
              <a:t>DEMO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24c298ae80_0_49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63" name="Google Shape;1163;g24c298ae8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24c53f0025_1_1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70" name="Google Shape;1170;g24c53f002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Selection of features that best classify data based on one characteristic… in our case, the disposition of the charge</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Chooses all samples and then divides based on parameter decided by algorithm</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Results in choosing the most efficient parameters</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Parameters are indexed, not valued since data was not numerical</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To choose parameters, function from scikit-learn’s machine learning library is run on segment of data to optimize solution</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After that, function is run on other data to test accuracy of algorithm</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24c53f0025_4_2: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79" name="Google Shape;1179;g24c53f002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24c53f0025_1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85" name="Google Shape;1185;g24c53f00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Then use matplotlib, a python library for graph creation, to chart importance of features based on algorithm</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24c53f0025_1_5: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91" name="Google Shape;1191;g24c53f002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Continuing with oyster crimes, let’s see the decision tree for cases with oysters…</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So… apparently people who live in certain zipcodes and weigh less than 172.5 pounds are much more likely to be guilty than the average person, but everyone living outside the zipcodes in that parameter is definitely guilty</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Much greater accuracy for subset</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24c53f0025_1_3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97" name="Google Shape;1197;g24c53f002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Dijon</a:t>
            </a:r>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Features have relatively equal importance and all factor into results</a:t>
            </a:r>
            <a:endParaRPr sz="1200">
              <a:solidFill>
                <a:schemeClr val="dk1"/>
              </a:solidFill>
              <a:latin typeface="Times New Roman"/>
              <a:ea typeface="Times New Roman"/>
              <a:cs typeface="Times New Roman"/>
              <a:sym typeface="Times New Roman"/>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Zip comes to importance for those near ocean… increases probability that oyster case will occur</a:t>
            </a:r>
            <a:endParaRPr sz="1200">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So… if decision could be made on disposition before going to trial based on characteristics, people and companies could save money on lawyers and attorneys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24c53f0025_0_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03" name="Google Shape;1203;g24c53f00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Emily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24c298ae80_5_118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09" name="Google Shape;1209;g24c298ae80_5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Spencer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24c16c04a2_0_7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21" name="Google Shape;921;g24c16c04a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Spencer</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2418b3d7a0_4_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16" name="Google Shape;1216;g2418b3d7a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 Pranshu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24c53f0025_4_7: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30" name="Google Shape;1230;g24c53f0025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 Pranshu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24c16c04a2_0_90: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28" name="Google Shape;928;g24c16c04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Emily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35ed75ccf_044: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35" name="Google Shape;935;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5f391192_029: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54" name="Google Shape;954;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Pranshu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24c298ae80_5_11: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61" name="Google Shape;961;g24c298ae80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Pranshu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35f391192_073:notes"/>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66" name="Google Shape;96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Pranshu</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rot="5400000">
            <a:off x="3809057" y="-81000"/>
            <a:ext cx="1525500" cy="1761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 name="Google Shape;11;p2"/>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algn="ctr">
              <a:spcBef>
                <a:spcPts val="0"/>
              </a:spcBef>
              <a:spcAft>
                <a:spcPts val="0"/>
              </a:spcAft>
              <a:buSzPts val="4800"/>
              <a:buFont typeface="Roboto Mono"/>
              <a:buNone/>
              <a:defRPr sz="4800">
                <a:latin typeface="Roboto Mono"/>
                <a:ea typeface="Roboto Mono"/>
                <a:cs typeface="Roboto Mono"/>
                <a:sym typeface="Roboto Mono"/>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 name="Google Shape;16;p2"/>
          <p:cNvGrpSpPr/>
          <p:nvPr/>
        </p:nvGrpSpPr>
        <p:grpSpPr>
          <a:xfrm>
            <a:off x="4293884" y="516083"/>
            <a:ext cx="555750" cy="567440"/>
            <a:chOff x="3951850" y="2985350"/>
            <a:chExt cx="407950" cy="416500"/>
          </a:xfrm>
        </p:grpSpPr>
        <p:sp>
          <p:nvSpPr>
            <p:cNvPr id="17" name="Google Shape;17;p2"/>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Google Shape;18;p2"/>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Google Shape;19;p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2"/>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Google Shape;21;p2"/>
          <p:cNvSpPr/>
          <p:nvPr/>
        </p:nvSpPr>
        <p:spPr>
          <a:xfrm>
            <a:off x="3209380" y="152086"/>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 name="Google Shape;22;p2"/>
          <p:cNvGrpSpPr/>
          <p:nvPr/>
        </p:nvGrpSpPr>
        <p:grpSpPr>
          <a:xfrm>
            <a:off x="5510912" y="1033760"/>
            <a:ext cx="480724" cy="461130"/>
            <a:chOff x="5241175" y="4959100"/>
            <a:chExt cx="539775" cy="517775"/>
          </a:xfrm>
        </p:grpSpPr>
        <p:sp>
          <p:nvSpPr>
            <p:cNvPr id="23" name="Google Shape;23;p2"/>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2"/>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2"/>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2"/>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9" name="Google Shape;29;p2"/>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Blank">
  <p:cSld name="CUSTOM">
    <p:spTree>
      <p:nvGrpSpPr>
        <p:cNvPr id="273" name="Shape 273"/>
        <p:cNvGrpSpPr/>
        <p:nvPr/>
      </p:nvGrpSpPr>
      <p:grpSpPr>
        <a:xfrm>
          <a:off x="0" y="0"/>
          <a:ext cx="0" cy="0"/>
          <a:chOff x="0" y="0"/>
          <a:chExt cx="0" cy="0"/>
        </a:xfrm>
      </p:grpSpPr>
      <p:sp>
        <p:nvSpPr>
          <p:cNvPr id="274" name="Google Shape;274;p11"/>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278" name="Shape 278"/>
        <p:cNvGrpSpPr/>
        <p:nvPr/>
      </p:nvGrpSpPr>
      <p:grpSpPr>
        <a:xfrm>
          <a:off x="0" y="0"/>
          <a:ext cx="0" cy="0"/>
          <a:chOff x="0" y="0"/>
          <a:chExt cx="0" cy="0"/>
        </a:xfrm>
      </p:grpSpPr>
      <p:sp>
        <p:nvSpPr>
          <p:cNvPr id="279" name="Google Shape;279;p13"/>
          <p:cNvSpPr/>
          <p:nvPr/>
        </p:nvSpPr>
        <p:spPr>
          <a:xfrm flipH="1" rot="10800000">
            <a:off x="3919993" y="3977033"/>
            <a:ext cx="1303500" cy="11283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0" name="Google Shape;280;p13"/>
          <p:cNvSpPr/>
          <p:nvPr/>
        </p:nvSpPr>
        <p:spPr>
          <a:xfrm rot="5400000">
            <a:off x="3809057" y="-81000"/>
            <a:ext cx="1525500" cy="1761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1" name="Google Shape;281;p13"/>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82" name="Google Shape;282;p13"/>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Google Shape;283;p13"/>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Google Shape;284;p13"/>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Google Shape;285;p13"/>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6" name="Google Shape;286;p13"/>
          <p:cNvGrpSpPr/>
          <p:nvPr/>
        </p:nvGrpSpPr>
        <p:grpSpPr>
          <a:xfrm>
            <a:off x="5549153" y="1029780"/>
            <a:ext cx="404640" cy="374059"/>
            <a:chOff x="5975075" y="2327500"/>
            <a:chExt cx="420100" cy="388350"/>
          </a:xfrm>
        </p:grpSpPr>
        <p:sp>
          <p:nvSpPr>
            <p:cNvPr id="287" name="Google Shape;287;p13"/>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Google Shape;288;p13"/>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9" name="Google Shape;289;p13"/>
          <p:cNvSpPr/>
          <p:nvPr/>
        </p:nvSpPr>
        <p:spPr>
          <a:xfrm>
            <a:off x="3253021" y="113273"/>
            <a:ext cx="225085" cy="38996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90" name="Google Shape;290;p13"/>
          <p:cNvGrpSpPr/>
          <p:nvPr/>
        </p:nvGrpSpPr>
        <p:grpSpPr>
          <a:xfrm>
            <a:off x="4380526" y="515192"/>
            <a:ext cx="382958" cy="607111"/>
            <a:chOff x="6718575" y="2318625"/>
            <a:chExt cx="256950" cy="407375"/>
          </a:xfrm>
        </p:grpSpPr>
        <p:sp>
          <p:nvSpPr>
            <p:cNvPr id="291" name="Google Shape;291;p1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Google Shape;292;p1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Google Shape;293;p1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Google Shape;294;p1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Google Shape;295;p13"/>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Google Shape;296;p1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Google Shape;297;p13"/>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Google Shape;298;p13"/>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9" name="Google Shape;299;p13"/>
          <p:cNvGrpSpPr/>
          <p:nvPr/>
        </p:nvGrpSpPr>
        <p:grpSpPr>
          <a:xfrm>
            <a:off x="3199464" y="902959"/>
            <a:ext cx="395018" cy="403297"/>
            <a:chOff x="3951850" y="2985350"/>
            <a:chExt cx="407950" cy="416500"/>
          </a:xfrm>
        </p:grpSpPr>
        <p:sp>
          <p:nvSpPr>
            <p:cNvPr id="300" name="Google Shape;300;p13"/>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Google Shape;301;p13"/>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Google Shape;302;p13"/>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Google Shape;303;p1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04" name="Google Shape;304;p13"/>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Google Shape;305;p13"/>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Google Shape;306;p13"/>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Google Shape;307;p13"/>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Google Shape;308;p13"/>
          <p:cNvSpPr/>
          <p:nvPr/>
        </p:nvSpPr>
        <p:spPr>
          <a:xfrm>
            <a:off x="5370705" y="4867761"/>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09" name="Google Shape;309;p13"/>
          <p:cNvGrpSpPr/>
          <p:nvPr/>
        </p:nvGrpSpPr>
        <p:grpSpPr>
          <a:xfrm>
            <a:off x="5772008" y="4056440"/>
            <a:ext cx="573943" cy="550550"/>
            <a:chOff x="5241175" y="4959100"/>
            <a:chExt cx="539775" cy="517775"/>
          </a:xfrm>
        </p:grpSpPr>
        <p:sp>
          <p:nvSpPr>
            <p:cNvPr id="310" name="Google Shape;310;p13"/>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Google Shape;311;p13"/>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Google Shape;312;p13"/>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Google Shape;313;p1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Google Shape;314;p13"/>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Google Shape;315;p13"/>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16" name="Google Shape;316;p13"/>
          <p:cNvSpPr/>
          <p:nvPr/>
        </p:nvSpPr>
        <p:spPr>
          <a:xfrm>
            <a:off x="3429208" y="3904791"/>
            <a:ext cx="377839" cy="343685"/>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17" name="Shape 317"/>
        <p:cNvGrpSpPr/>
        <p:nvPr/>
      </p:nvGrpSpPr>
      <p:grpSpPr>
        <a:xfrm>
          <a:off x="0" y="0"/>
          <a:ext cx="0" cy="0"/>
          <a:chOff x="0" y="0"/>
          <a:chExt cx="0" cy="0"/>
        </a:xfrm>
      </p:grpSpPr>
      <p:sp>
        <p:nvSpPr>
          <p:cNvPr id="318" name="Google Shape;318;p14"/>
          <p:cNvSpPr/>
          <p:nvPr/>
        </p:nvSpPr>
        <p:spPr>
          <a:xfrm flipH="1" rot="10800000">
            <a:off x="-94969" y="303826"/>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9" name="Google Shape;319;p14"/>
          <p:cNvSpPr/>
          <p:nvPr/>
        </p:nvSpPr>
        <p:spPr>
          <a:xfrm rot="5400000">
            <a:off x="559400" y="1538825"/>
            <a:ext cx="1788000" cy="2064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0" name="Google Shape;320;p14"/>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21" name="Google Shape;321;p14"/>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2" name="Google Shape;322;p14"/>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Google Shape;323;p14"/>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Google Shape;324;p14"/>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Google Shape;325;p14"/>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6" name="Google Shape;326;p14"/>
          <p:cNvGrpSpPr/>
          <p:nvPr/>
        </p:nvGrpSpPr>
        <p:grpSpPr>
          <a:xfrm>
            <a:off x="996359" y="1070668"/>
            <a:ext cx="351204" cy="324661"/>
            <a:chOff x="5975075" y="2327500"/>
            <a:chExt cx="420100" cy="388350"/>
          </a:xfrm>
        </p:grpSpPr>
        <p:sp>
          <p:nvSpPr>
            <p:cNvPr id="327" name="Google Shape;327;p1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Google Shape;328;p14"/>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29" name="Google Shape;329;p14"/>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0" name="Google Shape;330;p14"/>
          <p:cNvGrpSpPr/>
          <p:nvPr/>
        </p:nvGrpSpPr>
        <p:grpSpPr>
          <a:xfrm>
            <a:off x="305253" y="553856"/>
            <a:ext cx="247469" cy="392302"/>
            <a:chOff x="6718575" y="2318625"/>
            <a:chExt cx="256950" cy="407375"/>
          </a:xfrm>
        </p:grpSpPr>
        <p:sp>
          <p:nvSpPr>
            <p:cNvPr id="331" name="Google Shape;331;p1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Google Shape;332;p1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Google Shape;333;p1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Google Shape;334;p1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Google Shape;335;p1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Google Shape;336;p1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Google Shape;337;p1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Google Shape;338;p14"/>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39" name="Google Shape;339;p14"/>
          <p:cNvGrpSpPr/>
          <p:nvPr/>
        </p:nvGrpSpPr>
        <p:grpSpPr>
          <a:xfrm>
            <a:off x="1419984" y="3634331"/>
            <a:ext cx="342882" cy="350068"/>
            <a:chOff x="3951850" y="2985350"/>
            <a:chExt cx="407950" cy="416500"/>
          </a:xfrm>
        </p:grpSpPr>
        <p:sp>
          <p:nvSpPr>
            <p:cNvPr id="340" name="Google Shape;340;p14"/>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Google Shape;341;p1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Google Shape;342;p1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Google Shape;343;p14"/>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4" name="Google Shape;344;p14"/>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Google Shape;345;p14"/>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Google Shape;346;p14"/>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Google Shape;347;p14"/>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Google Shape;348;p14"/>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49" name="Google Shape;349;p14"/>
          <p:cNvGrpSpPr/>
          <p:nvPr/>
        </p:nvGrpSpPr>
        <p:grpSpPr>
          <a:xfrm>
            <a:off x="-50285" y="1452794"/>
            <a:ext cx="624844" cy="599376"/>
            <a:chOff x="5241175" y="4959100"/>
            <a:chExt cx="539775" cy="517775"/>
          </a:xfrm>
        </p:grpSpPr>
        <p:sp>
          <p:nvSpPr>
            <p:cNvPr id="350" name="Google Shape;350;p14"/>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Google Shape;351;p14"/>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Google Shape;352;p14"/>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Google Shape;353;p14"/>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Google Shape;354;p1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14"/>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6" name="Google Shape;356;p14"/>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57" name="Shape 357"/>
        <p:cNvGrpSpPr/>
        <p:nvPr/>
      </p:nvGrpSpPr>
      <p:grpSpPr>
        <a:xfrm>
          <a:off x="0" y="0"/>
          <a:ext cx="0" cy="0"/>
          <a:chOff x="0" y="0"/>
          <a:chExt cx="0" cy="0"/>
        </a:xfrm>
      </p:grpSpPr>
      <p:sp>
        <p:nvSpPr>
          <p:cNvPr id="358" name="Google Shape;358;p15"/>
          <p:cNvSpPr/>
          <p:nvPr/>
        </p:nvSpPr>
        <p:spPr>
          <a:xfrm flipH="1" rot="10800000">
            <a:off x="-94969" y="619169"/>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9" name="Google Shape;359;p15"/>
          <p:cNvSpPr/>
          <p:nvPr/>
        </p:nvSpPr>
        <p:spPr>
          <a:xfrm rot="5400000">
            <a:off x="499599" y="1905237"/>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0" name="Google Shape;360;p15"/>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rtl="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361" name="Google Shape;361;p15"/>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Google Shape;362;p15"/>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Google Shape;363;p15"/>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Google Shape;364;p15"/>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5" name="Google Shape;365;p15"/>
          <p:cNvGrpSpPr/>
          <p:nvPr/>
        </p:nvGrpSpPr>
        <p:grpSpPr>
          <a:xfrm>
            <a:off x="986834" y="1394518"/>
            <a:ext cx="351204" cy="324661"/>
            <a:chOff x="5975075" y="2327500"/>
            <a:chExt cx="420100" cy="388350"/>
          </a:xfrm>
        </p:grpSpPr>
        <p:sp>
          <p:nvSpPr>
            <p:cNvPr id="366" name="Google Shape;366;p15"/>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Google Shape;367;p1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8" name="Google Shape;368;p15"/>
          <p:cNvSpPr/>
          <p:nvPr/>
        </p:nvSpPr>
        <p:spPr>
          <a:xfrm>
            <a:off x="203100" y="30227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9" name="Google Shape;369;p15"/>
          <p:cNvGrpSpPr/>
          <p:nvPr/>
        </p:nvGrpSpPr>
        <p:grpSpPr>
          <a:xfrm>
            <a:off x="295728" y="877706"/>
            <a:ext cx="247469" cy="392302"/>
            <a:chOff x="6718575" y="2318625"/>
            <a:chExt cx="256950" cy="407375"/>
          </a:xfrm>
        </p:grpSpPr>
        <p:sp>
          <p:nvSpPr>
            <p:cNvPr id="370" name="Google Shape;370;p1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Google Shape;371;p1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Google Shape;372;p1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Google Shape;373;p1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Google Shape;374;p1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Google Shape;375;p1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Google Shape;376;p1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Google Shape;377;p15"/>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78" name="Google Shape;378;p15"/>
          <p:cNvGrpSpPr/>
          <p:nvPr/>
        </p:nvGrpSpPr>
        <p:grpSpPr>
          <a:xfrm>
            <a:off x="1229484" y="3310481"/>
            <a:ext cx="342882" cy="350068"/>
            <a:chOff x="3951850" y="2985350"/>
            <a:chExt cx="407950" cy="416500"/>
          </a:xfrm>
        </p:grpSpPr>
        <p:sp>
          <p:nvSpPr>
            <p:cNvPr id="379" name="Google Shape;379;p15"/>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Google Shape;380;p15"/>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Google Shape;381;p1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Google Shape;382;p1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3" name="Google Shape;383;p15"/>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Google Shape;384;p15"/>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Google Shape;385;p15"/>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Google Shape;386;p15"/>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Google Shape;387;p15"/>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88" name="Google Shape;388;p15"/>
          <p:cNvGrpSpPr/>
          <p:nvPr/>
        </p:nvGrpSpPr>
        <p:grpSpPr>
          <a:xfrm>
            <a:off x="67092" y="1681690"/>
            <a:ext cx="455624" cy="437054"/>
            <a:chOff x="5241175" y="4959100"/>
            <a:chExt cx="539775" cy="517775"/>
          </a:xfrm>
        </p:grpSpPr>
        <p:sp>
          <p:nvSpPr>
            <p:cNvPr id="389" name="Google Shape;389;p15"/>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Google Shape;390;p15"/>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Google Shape;391;p15"/>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Google Shape;392;p15"/>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Google Shape;393;p15"/>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Google Shape;394;p1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5" name="Google Shape;395;p15"/>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Google Shape;396;p15"/>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97" name="Shape 397"/>
        <p:cNvGrpSpPr/>
        <p:nvPr/>
      </p:nvGrpSpPr>
      <p:grpSpPr>
        <a:xfrm>
          <a:off x="0" y="0"/>
          <a:ext cx="0" cy="0"/>
          <a:chOff x="0" y="0"/>
          <a:chExt cx="0" cy="0"/>
        </a:xfrm>
      </p:grpSpPr>
      <p:sp>
        <p:nvSpPr>
          <p:cNvPr id="398" name="Google Shape;398;p16"/>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99" name="Google Shape;399;p16"/>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400" name="Google Shape;400;p16"/>
          <p:cNvSpPr/>
          <p:nvPr/>
        </p:nvSpPr>
        <p:spPr>
          <a:xfrm flipH="1" rot="10800000">
            <a:off x="7892275" y="39896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1" name="Google Shape;401;p16"/>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2" name="Google Shape;402;p1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Google Shape;403;p1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Google Shape;404;p1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Google Shape;405;p1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Google Shape;406;p16"/>
          <p:cNvSpPr/>
          <p:nvPr/>
        </p:nvSpPr>
        <p:spPr>
          <a:xfrm flipH="1" rot="10800000">
            <a:off x="8715374" y="45355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Google Shape;407;p16"/>
          <p:cNvSpPr/>
          <p:nvPr/>
        </p:nvSpPr>
        <p:spPr>
          <a:xfrm flipH="1" rot="10800000">
            <a:off x="8353424" y="49205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Google Shape;408;p16"/>
          <p:cNvSpPr/>
          <p:nvPr/>
        </p:nvSpPr>
        <p:spPr>
          <a:xfrm flipH="1" rot="10800000">
            <a:off x="8049948" y="32402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Google Shape;409;p16"/>
          <p:cNvSpPr/>
          <p:nvPr/>
        </p:nvSpPr>
        <p:spPr>
          <a:xfrm flipH="1" rot="10800000">
            <a:off x="8715375" y="38169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10" name="Google Shape;410;p16"/>
          <p:cNvGrpSpPr/>
          <p:nvPr/>
        </p:nvGrpSpPr>
        <p:grpSpPr>
          <a:xfrm>
            <a:off x="1705578" y="31753"/>
            <a:ext cx="399595" cy="383309"/>
            <a:chOff x="5241175" y="4959100"/>
            <a:chExt cx="539775" cy="517775"/>
          </a:xfrm>
        </p:grpSpPr>
        <p:sp>
          <p:nvSpPr>
            <p:cNvPr id="411" name="Google Shape;411;p1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Google Shape;412;p16"/>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Google Shape;413;p16"/>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Google Shape;414;p16"/>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Google Shape;415;p16"/>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Google Shape;416;p16"/>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17" name="Google Shape;417;p16"/>
          <p:cNvGrpSpPr/>
          <p:nvPr/>
        </p:nvGrpSpPr>
        <p:grpSpPr>
          <a:xfrm>
            <a:off x="794734" y="535033"/>
            <a:ext cx="555750" cy="567440"/>
            <a:chOff x="3951850" y="2985350"/>
            <a:chExt cx="407950" cy="416500"/>
          </a:xfrm>
        </p:grpSpPr>
        <p:sp>
          <p:nvSpPr>
            <p:cNvPr id="418" name="Google Shape;418;p16"/>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Google Shape;419;p16"/>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Google Shape;420;p16"/>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Google Shape;421;p1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22" name="Shape 422"/>
        <p:cNvGrpSpPr/>
        <p:nvPr/>
      </p:nvGrpSpPr>
      <p:grpSpPr>
        <a:xfrm>
          <a:off x="0" y="0"/>
          <a:ext cx="0" cy="0"/>
          <a:chOff x="0" y="0"/>
          <a:chExt cx="0" cy="0"/>
        </a:xfrm>
      </p:grpSpPr>
      <p:sp>
        <p:nvSpPr>
          <p:cNvPr id="423" name="Google Shape;423;p17"/>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4" name="Google Shape;424;p17"/>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5" name="Google Shape;425;p17"/>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26" name="Google Shape;426;p17"/>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7" name="Google Shape;427;p17"/>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8" name="Google Shape;428;p1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Google Shape;429;p1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Google Shape;430;p1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Google Shape;431;p1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32" name="Google Shape;432;p17"/>
          <p:cNvGrpSpPr/>
          <p:nvPr/>
        </p:nvGrpSpPr>
        <p:grpSpPr>
          <a:xfrm>
            <a:off x="1729784" y="61068"/>
            <a:ext cx="351204" cy="324661"/>
            <a:chOff x="5975075" y="2327500"/>
            <a:chExt cx="420100" cy="388350"/>
          </a:xfrm>
        </p:grpSpPr>
        <p:sp>
          <p:nvSpPr>
            <p:cNvPr id="433" name="Google Shape;433;p1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Google Shape;434;p17"/>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35" name="Google Shape;435;p17"/>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36" name="Google Shape;436;p17"/>
          <p:cNvGrpSpPr/>
          <p:nvPr/>
        </p:nvGrpSpPr>
        <p:grpSpPr>
          <a:xfrm>
            <a:off x="904277" y="515192"/>
            <a:ext cx="382958" cy="607111"/>
            <a:chOff x="6718575" y="2318625"/>
            <a:chExt cx="256950" cy="407375"/>
          </a:xfrm>
        </p:grpSpPr>
        <p:sp>
          <p:nvSpPr>
            <p:cNvPr id="437" name="Google Shape;437;p17"/>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Google Shape;438;p1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Google Shape;439;p1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Google Shape;440;p1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Google Shape;441;p1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Google Shape;442;p1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3" name="Google Shape;443;p1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Google Shape;444;p17"/>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45" name="Google Shape;445;p17"/>
          <p:cNvGrpSpPr/>
          <p:nvPr/>
        </p:nvGrpSpPr>
        <p:grpSpPr>
          <a:xfrm>
            <a:off x="335759" y="1840531"/>
            <a:ext cx="342882" cy="350068"/>
            <a:chOff x="3951850" y="2985350"/>
            <a:chExt cx="407950" cy="416500"/>
          </a:xfrm>
        </p:grpSpPr>
        <p:sp>
          <p:nvSpPr>
            <p:cNvPr id="446" name="Google Shape;446;p1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Google Shape;447;p17"/>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Google Shape;448;p17"/>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Google Shape;449;p17"/>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0" name="Google Shape;450;p17"/>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Google Shape;451;p1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Google Shape;452;p1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Google Shape;453;p17"/>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Google Shape;454;p17"/>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5" name="Google Shape;455;p17"/>
          <p:cNvGrpSpPr/>
          <p:nvPr/>
        </p:nvGrpSpPr>
        <p:grpSpPr>
          <a:xfrm>
            <a:off x="7354067" y="3426715"/>
            <a:ext cx="455624" cy="437054"/>
            <a:chOff x="5241175" y="4959100"/>
            <a:chExt cx="539775" cy="517775"/>
          </a:xfrm>
        </p:grpSpPr>
        <p:sp>
          <p:nvSpPr>
            <p:cNvPr id="456" name="Google Shape;456;p1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Google Shape;457;p1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Google Shape;458;p17"/>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Google Shape;459;p17"/>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Google Shape;460;p17"/>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Google Shape;461;p17"/>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2" name="Google Shape;462;p17"/>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63" name="Shape 463"/>
        <p:cNvGrpSpPr/>
        <p:nvPr/>
      </p:nvGrpSpPr>
      <p:grpSpPr>
        <a:xfrm>
          <a:off x="0" y="0"/>
          <a:ext cx="0" cy="0"/>
          <a:chOff x="0" y="0"/>
          <a:chExt cx="0" cy="0"/>
        </a:xfrm>
      </p:grpSpPr>
      <p:sp>
        <p:nvSpPr>
          <p:cNvPr id="464" name="Google Shape;464;p18"/>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5" name="Google Shape;465;p18"/>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66" name="Google Shape;466;p18"/>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7" name="Google Shape;467;p18"/>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8" name="Google Shape;468;p18"/>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9" name="Google Shape;469;p1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Google Shape;470;p1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Google Shape;471;p1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Google Shape;472;p1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73" name="Google Shape;473;p18"/>
          <p:cNvGrpSpPr/>
          <p:nvPr/>
        </p:nvGrpSpPr>
        <p:grpSpPr>
          <a:xfrm>
            <a:off x="1729784" y="61068"/>
            <a:ext cx="351204" cy="324661"/>
            <a:chOff x="5975075" y="2327500"/>
            <a:chExt cx="420100" cy="388350"/>
          </a:xfrm>
        </p:grpSpPr>
        <p:sp>
          <p:nvSpPr>
            <p:cNvPr id="474" name="Google Shape;474;p18"/>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Google Shape;475;p1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6" name="Google Shape;476;p18"/>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77" name="Google Shape;477;p18"/>
          <p:cNvGrpSpPr/>
          <p:nvPr/>
        </p:nvGrpSpPr>
        <p:grpSpPr>
          <a:xfrm>
            <a:off x="904277" y="515192"/>
            <a:ext cx="382958" cy="607111"/>
            <a:chOff x="6718575" y="2318625"/>
            <a:chExt cx="256950" cy="407375"/>
          </a:xfrm>
        </p:grpSpPr>
        <p:sp>
          <p:nvSpPr>
            <p:cNvPr id="478" name="Google Shape;478;p1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Google Shape;479;p18"/>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Google Shape;480;p1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Google Shape;481;p1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Google Shape;482;p1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Google Shape;483;p1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Google Shape;484;p1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Google Shape;485;p1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86" name="Google Shape;486;p18"/>
          <p:cNvGrpSpPr/>
          <p:nvPr/>
        </p:nvGrpSpPr>
        <p:grpSpPr>
          <a:xfrm>
            <a:off x="335759" y="1840531"/>
            <a:ext cx="342882" cy="350068"/>
            <a:chOff x="3951850" y="2985350"/>
            <a:chExt cx="407950" cy="416500"/>
          </a:xfrm>
        </p:grpSpPr>
        <p:sp>
          <p:nvSpPr>
            <p:cNvPr id="487" name="Google Shape;487;p18"/>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Google Shape;488;p1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Google Shape;489;p18"/>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Google Shape;490;p18"/>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1" name="Shape 491"/>
        <p:cNvGrpSpPr/>
        <p:nvPr/>
      </p:nvGrpSpPr>
      <p:grpSpPr>
        <a:xfrm>
          <a:off x="0" y="0"/>
          <a:ext cx="0" cy="0"/>
          <a:chOff x="0" y="0"/>
          <a:chExt cx="0" cy="0"/>
        </a:xfrm>
      </p:grpSpPr>
      <p:sp>
        <p:nvSpPr>
          <p:cNvPr id="492" name="Google Shape;492;p19"/>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3" name="Google Shape;493;p1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4" name="Google Shape;494;p19"/>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95" name="Google Shape;495;p1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Google Shape;496;p1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Google Shape;497;p1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Google Shape;498;p1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9" name="Google Shape;499;p19"/>
          <p:cNvGrpSpPr/>
          <p:nvPr/>
        </p:nvGrpSpPr>
        <p:grpSpPr>
          <a:xfrm>
            <a:off x="1729784" y="61068"/>
            <a:ext cx="351204" cy="324661"/>
            <a:chOff x="5975075" y="2327500"/>
            <a:chExt cx="420100" cy="388350"/>
          </a:xfrm>
        </p:grpSpPr>
        <p:sp>
          <p:nvSpPr>
            <p:cNvPr id="500" name="Google Shape;500;p19"/>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Google Shape;501;p19"/>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02" name="Google Shape;502;p19"/>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03" name="Google Shape;503;p19"/>
          <p:cNvGrpSpPr/>
          <p:nvPr/>
        </p:nvGrpSpPr>
        <p:grpSpPr>
          <a:xfrm>
            <a:off x="904277" y="515192"/>
            <a:ext cx="382958" cy="607111"/>
            <a:chOff x="6718575" y="2318625"/>
            <a:chExt cx="256950" cy="407375"/>
          </a:xfrm>
        </p:grpSpPr>
        <p:sp>
          <p:nvSpPr>
            <p:cNvPr id="504" name="Google Shape;504;p19"/>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Google Shape;505;p1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Google Shape;506;p19"/>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Google Shape;507;p1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Google Shape;508;p1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Google Shape;509;p1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Google Shape;510;p1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Google Shape;511;p19"/>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12" name="Google Shape;512;p19"/>
          <p:cNvGrpSpPr/>
          <p:nvPr/>
        </p:nvGrpSpPr>
        <p:grpSpPr>
          <a:xfrm>
            <a:off x="335759" y="1840531"/>
            <a:ext cx="342882" cy="350068"/>
            <a:chOff x="3951850" y="2985350"/>
            <a:chExt cx="407950" cy="416500"/>
          </a:xfrm>
        </p:grpSpPr>
        <p:sp>
          <p:nvSpPr>
            <p:cNvPr id="513" name="Google Shape;513;p1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Google Shape;514;p19"/>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Google Shape;515;p1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Google Shape;516;p19"/>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17" name="Google Shape;517;p1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Google Shape;518;p1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Google Shape;519;p1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Google Shape;520;p1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Google Shape;521;p19"/>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22" name="Google Shape;522;p19"/>
          <p:cNvGrpSpPr/>
          <p:nvPr/>
        </p:nvGrpSpPr>
        <p:grpSpPr>
          <a:xfrm>
            <a:off x="7354067" y="3426715"/>
            <a:ext cx="455624" cy="437054"/>
            <a:chOff x="5241175" y="4959100"/>
            <a:chExt cx="539775" cy="517775"/>
          </a:xfrm>
        </p:grpSpPr>
        <p:sp>
          <p:nvSpPr>
            <p:cNvPr id="523" name="Google Shape;523;p19"/>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Google Shape;524;p19"/>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Google Shape;525;p1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Google Shape;526;p19"/>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Google Shape;527;p19"/>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Google Shape;528;p19"/>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9" name="Google Shape;529;p19"/>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0" name="Shape 530"/>
        <p:cNvGrpSpPr/>
        <p:nvPr/>
      </p:nvGrpSpPr>
      <p:grpSpPr>
        <a:xfrm>
          <a:off x="0" y="0"/>
          <a:ext cx="0" cy="0"/>
          <a:chOff x="0" y="0"/>
          <a:chExt cx="0" cy="0"/>
        </a:xfrm>
      </p:grpSpPr>
      <p:sp>
        <p:nvSpPr>
          <p:cNvPr id="531" name="Google Shape;531;p20"/>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2" name="Google Shape;532;p20"/>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3" name="Google Shape;533;p20"/>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400"/>
              <a:buNone/>
              <a:defRPr/>
            </a:lvl1pPr>
          </a:lstStyle>
          <a:p/>
        </p:txBody>
      </p:sp>
      <p:sp>
        <p:nvSpPr>
          <p:cNvPr id="534" name="Google Shape;534;p20"/>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Google Shape;535;p2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Google Shape;536;p20"/>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Google Shape;537;p20"/>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38" name="Google Shape;538;p20"/>
          <p:cNvGrpSpPr/>
          <p:nvPr/>
        </p:nvGrpSpPr>
        <p:grpSpPr>
          <a:xfrm>
            <a:off x="1729784" y="61068"/>
            <a:ext cx="351204" cy="324661"/>
            <a:chOff x="5975075" y="2327500"/>
            <a:chExt cx="420100" cy="388350"/>
          </a:xfrm>
        </p:grpSpPr>
        <p:sp>
          <p:nvSpPr>
            <p:cNvPr id="539" name="Google Shape;539;p20"/>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0" name="Google Shape;540;p20"/>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1" name="Google Shape;541;p20"/>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42" name="Google Shape;542;p20"/>
          <p:cNvGrpSpPr/>
          <p:nvPr/>
        </p:nvGrpSpPr>
        <p:grpSpPr>
          <a:xfrm>
            <a:off x="904277" y="515192"/>
            <a:ext cx="382958" cy="607111"/>
            <a:chOff x="6718575" y="2318625"/>
            <a:chExt cx="256950" cy="407375"/>
          </a:xfrm>
        </p:grpSpPr>
        <p:sp>
          <p:nvSpPr>
            <p:cNvPr id="543" name="Google Shape;543;p2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4" name="Google Shape;544;p20"/>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Google Shape;545;p2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Google Shape;546;p20"/>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Google Shape;547;p2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Google Shape;548;p2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9" name="Google Shape;549;p2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0" name="Google Shape;550;p2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51" name="Google Shape;551;p20"/>
          <p:cNvGrpSpPr/>
          <p:nvPr/>
        </p:nvGrpSpPr>
        <p:grpSpPr>
          <a:xfrm>
            <a:off x="335759" y="1840531"/>
            <a:ext cx="342882" cy="350068"/>
            <a:chOff x="3951850" y="2985350"/>
            <a:chExt cx="407950" cy="416500"/>
          </a:xfrm>
        </p:grpSpPr>
        <p:sp>
          <p:nvSpPr>
            <p:cNvPr id="552" name="Google Shape;552;p2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Google Shape;553;p20"/>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4" name="Google Shape;554;p20"/>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Google Shape;555;p20"/>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56" name="Google Shape;556;p20"/>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Google Shape;557;p20"/>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8" name="Google Shape;558;p20"/>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Google Shape;559;p20"/>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Google Shape;560;p20"/>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61" name="Google Shape;561;p20"/>
          <p:cNvGrpSpPr/>
          <p:nvPr/>
        </p:nvGrpSpPr>
        <p:grpSpPr>
          <a:xfrm>
            <a:off x="7354067" y="3426715"/>
            <a:ext cx="455624" cy="437054"/>
            <a:chOff x="5241175" y="4959100"/>
            <a:chExt cx="539775" cy="517775"/>
          </a:xfrm>
        </p:grpSpPr>
        <p:sp>
          <p:nvSpPr>
            <p:cNvPr id="562" name="Google Shape;562;p2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Google Shape;563;p20"/>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Google Shape;564;p20"/>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Google Shape;565;p2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6" name="Google Shape;566;p20"/>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Google Shape;567;p20"/>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68" name="Google Shape;568;p20"/>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9" name="Shape 569"/>
        <p:cNvGrpSpPr/>
        <p:nvPr/>
      </p:nvGrpSpPr>
      <p:grpSpPr>
        <a:xfrm>
          <a:off x="0" y="0"/>
          <a:ext cx="0" cy="0"/>
          <a:chOff x="0" y="0"/>
          <a:chExt cx="0" cy="0"/>
        </a:xfrm>
      </p:grpSpPr>
      <p:sp>
        <p:nvSpPr>
          <p:cNvPr id="570" name="Google Shape;570;p21"/>
          <p:cNvSpPr/>
          <p:nvPr/>
        </p:nvSpPr>
        <p:spPr>
          <a:xfrm flipH="1" rot="10800000">
            <a:off x="8218352" y="4121459"/>
            <a:ext cx="685200" cy="5934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1" name="Google Shape;571;p21"/>
          <p:cNvSpPr/>
          <p:nvPr/>
        </p:nvSpPr>
        <p:spPr>
          <a:xfrm rot="5400000">
            <a:off x="388487" y="105212"/>
            <a:ext cx="944100" cy="10902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2" name="Google Shape;572;p21"/>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3" name="Google Shape;573;p21"/>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4" name="Google Shape;574;p21"/>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Google Shape;575;p21"/>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Google Shape;576;p21"/>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Google Shape;577;p21"/>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8" name="Google Shape;578;p21"/>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9" name="Google Shape;579;p21"/>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0" name="Shape 30"/>
        <p:cNvGrpSpPr/>
        <p:nvPr/>
      </p:nvGrpSpPr>
      <p:grpSpPr>
        <a:xfrm>
          <a:off x="0" y="0"/>
          <a:ext cx="0" cy="0"/>
          <a:chOff x="0" y="0"/>
          <a:chExt cx="0" cy="0"/>
        </a:xfrm>
      </p:grpSpPr>
      <p:sp>
        <p:nvSpPr>
          <p:cNvPr id="31" name="Google Shape;31;p3"/>
          <p:cNvSpPr/>
          <p:nvPr/>
        </p:nvSpPr>
        <p:spPr>
          <a:xfrm flipH="1" rot="10800000">
            <a:off x="-94969" y="303826"/>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 name="Google Shape;32;p3"/>
          <p:cNvSpPr/>
          <p:nvPr/>
        </p:nvSpPr>
        <p:spPr>
          <a:xfrm rot="5400000">
            <a:off x="559400" y="1538825"/>
            <a:ext cx="1788000" cy="2064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 name="Google Shape;33;p3"/>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Font typeface="Roboto Mono"/>
              <a:buNone/>
              <a:defRPr sz="3600">
                <a:latin typeface="Roboto Mono"/>
                <a:ea typeface="Roboto Mono"/>
                <a:cs typeface="Roboto Mono"/>
                <a:sym typeface="Roboto Mono"/>
              </a:defRPr>
            </a:lvl1pPr>
            <a:lvl2pPr lvl="1" rtl="0">
              <a:spcBef>
                <a:spcPts val="0"/>
              </a:spcBef>
              <a:spcAft>
                <a:spcPts val="0"/>
              </a:spcAft>
              <a:buSzPts val="3600"/>
              <a:buFont typeface="Roboto Mono"/>
              <a:buNone/>
              <a:defRPr sz="3600">
                <a:latin typeface="Roboto Mono"/>
                <a:ea typeface="Roboto Mono"/>
                <a:cs typeface="Roboto Mono"/>
                <a:sym typeface="Roboto Mono"/>
              </a:defRPr>
            </a:lvl2pPr>
            <a:lvl3pPr lvl="2" rtl="0">
              <a:spcBef>
                <a:spcPts val="0"/>
              </a:spcBef>
              <a:spcAft>
                <a:spcPts val="0"/>
              </a:spcAft>
              <a:buSzPts val="3600"/>
              <a:buFont typeface="Roboto Mono"/>
              <a:buNone/>
              <a:defRPr sz="3600">
                <a:latin typeface="Roboto Mono"/>
                <a:ea typeface="Roboto Mono"/>
                <a:cs typeface="Roboto Mono"/>
                <a:sym typeface="Roboto Mono"/>
              </a:defRPr>
            </a:lvl3pPr>
            <a:lvl4pPr lvl="3" rtl="0">
              <a:spcBef>
                <a:spcPts val="0"/>
              </a:spcBef>
              <a:spcAft>
                <a:spcPts val="0"/>
              </a:spcAft>
              <a:buSzPts val="3600"/>
              <a:buFont typeface="Roboto Mono"/>
              <a:buNone/>
              <a:defRPr sz="3600">
                <a:latin typeface="Roboto Mono"/>
                <a:ea typeface="Roboto Mono"/>
                <a:cs typeface="Roboto Mono"/>
                <a:sym typeface="Roboto Mono"/>
              </a:defRPr>
            </a:lvl4pPr>
            <a:lvl5pPr lvl="4" rtl="0">
              <a:spcBef>
                <a:spcPts val="0"/>
              </a:spcBef>
              <a:spcAft>
                <a:spcPts val="0"/>
              </a:spcAft>
              <a:buSzPts val="3600"/>
              <a:buFont typeface="Roboto Mono"/>
              <a:buNone/>
              <a:defRPr sz="3600">
                <a:latin typeface="Roboto Mono"/>
                <a:ea typeface="Roboto Mono"/>
                <a:cs typeface="Roboto Mono"/>
                <a:sym typeface="Roboto Mono"/>
              </a:defRPr>
            </a:lvl5pPr>
            <a:lvl6pPr lvl="5" rtl="0">
              <a:spcBef>
                <a:spcPts val="0"/>
              </a:spcBef>
              <a:spcAft>
                <a:spcPts val="0"/>
              </a:spcAft>
              <a:buSzPts val="3600"/>
              <a:buFont typeface="Roboto Mono"/>
              <a:buNone/>
              <a:defRPr sz="3600">
                <a:latin typeface="Roboto Mono"/>
                <a:ea typeface="Roboto Mono"/>
                <a:cs typeface="Roboto Mono"/>
                <a:sym typeface="Roboto Mono"/>
              </a:defRPr>
            </a:lvl6pPr>
            <a:lvl7pPr lvl="6" rtl="0">
              <a:spcBef>
                <a:spcPts val="0"/>
              </a:spcBef>
              <a:spcAft>
                <a:spcPts val="0"/>
              </a:spcAft>
              <a:buSzPts val="3600"/>
              <a:buFont typeface="Roboto Mono"/>
              <a:buNone/>
              <a:defRPr sz="3600">
                <a:latin typeface="Roboto Mono"/>
                <a:ea typeface="Roboto Mono"/>
                <a:cs typeface="Roboto Mono"/>
                <a:sym typeface="Roboto Mono"/>
              </a:defRPr>
            </a:lvl7pPr>
            <a:lvl8pPr lvl="7" rtl="0">
              <a:spcBef>
                <a:spcPts val="0"/>
              </a:spcBef>
              <a:spcAft>
                <a:spcPts val="0"/>
              </a:spcAft>
              <a:buSzPts val="3600"/>
              <a:buFont typeface="Roboto Mono"/>
              <a:buNone/>
              <a:defRPr sz="3600">
                <a:latin typeface="Roboto Mono"/>
                <a:ea typeface="Roboto Mono"/>
                <a:cs typeface="Roboto Mono"/>
                <a:sym typeface="Roboto Mono"/>
              </a:defRPr>
            </a:lvl8pPr>
            <a:lvl9pPr lvl="8" rtl="0">
              <a:spcBef>
                <a:spcPts val="0"/>
              </a:spcBef>
              <a:spcAft>
                <a:spcPts val="0"/>
              </a:spcAft>
              <a:buSzPts val="3600"/>
              <a:buFont typeface="Roboto Mono"/>
              <a:buNone/>
              <a:defRPr sz="3600">
                <a:latin typeface="Roboto Mono"/>
                <a:ea typeface="Roboto Mono"/>
                <a:cs typeface="Roboto Mono"/>
                <a:sym typeface="Roboto Mono"/>
              </a:defRPr>
            </a:lvl9pPr>
          </a:lstStyle>
          <a:p/>
        </p:txBody>
      </p:sp>
      <p:sp>
        <p:nvSpPr>
          <p:cNvPr id="34" name="Google Shape;34;p3"/>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Google Shape;39;p3"/>
          <p:cNvGrpSpPr/>
          <p:nvPr/>
        </p:nvGrpSpPr>
        <p:grpSpPr>
          <a:xfrm>
            <a:off x="996359" y="1070668"/>
            <a:ext cx="351204" cy="324661"/>
            <a:chOff x="5975075" y="2327500"/>
            <a:chExt cx="420100" cy="388350"/>
          </a:xfrm>
        </p:grpSpPr>
        <p:sp>
          <p:nvSpPr>
            <p:cNvPr id="40" name="Google Shape;40;p3"/>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3"/>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2" name="Google Shape;42;p3"/>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3" name="Google Shape;43;p3"/>
          <p:cNvGrpSpPr/>
          <p:nvPr/>
        </p:nvGrpSpPr>
        <p:grpSpPr>
          <a:xfrm>
            <a:off x="305253" y="553856"/>
            <a:ext cx="247469" cy="392302"/>
            <a:chOff x="6718575" y="2318625"/>
            <a:chExt cx="256950" cy="407375"/>
          </a:xfrm>
        </p:grpSpPr>
        <p:sp>
          <p:nvSpPr>
            <p:cNvPr id="44" name="Google Shape;44;p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3"/>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Google Shape;47;p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Google Shape;48;p3"/>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Google Shape;49;p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Google Shape;50;p3"/>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3"/>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2" name="Google Shape;52;p3"/>
          <p:cNvGrpSpPr/>
          <p:nvPr/>
        </p:nvGrpSpPr>
        <p:grpSpPr>
          <a:xfrm>
            <a:off x="1419984" y="3634331"/>
            <a:ext cx="342882" cy="350068"/>
            <a:chOff x="3951850" y="2985350"/>
            <a:chExt cx="407950" cy="416500"/>
          </a:xfrm>
        </p:grpSpPr>
        <p:sp>
          <p:nvSpPr>
            <p:cNvPr id="53" name="Google Shape;53;p3"/>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Google Shape;54;p3"/>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Google Shape;55;p3"/>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Google Shape;56;p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Google Shape;57;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Google Shape;60;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Google Shape;61;p3"/>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2" name="Google Shape;62;p3"/>
          <p:cNvGrpSpPr/>
          <p:nvPr/>
        </p:nvGrpSpPr>
        <p:grpSpPr>
          <a:xfrm>
            <a:off x="-50285" y="1452794"/>
            <a:ext cx="624844" cy="599376"/>
            <a:chOff x="5241175" y="4959100"/>
            <a:chExt cx="539775" cy="517775"/>
          </a:xfrm>
        </p:grpSpPr>
        <p:sp>
          <p:nvSpPr>
            <p:cNvPr id="63" name="Google Shape;63;p3"/>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Google Shape;64;p3"/>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3"/>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3"/>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Google Shape;67;p3"/>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Google Shape;68;p3"/>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9" name="Google Shape;69;p3"/>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Google Shape;70;p3"/>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p:cSld name="CUSTOM">
    <p:bg>
      <p:bgPr>
        <a:solidFill>
          <a:srgbClr val="000000"/>
        </a:solidFill>
      </p:bgPr>
    </p:bg>
    <p:spTree>
      <p:nvGrpSpPr>
        <p:cNvPr id="580" name="Shape 58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84" name="Shape 584"/>
        <p:cNvGrpSpPr/>
        <p:nvPr/>
      </p:nvGrpSpPr>
      <p:grpSpPr>
        <a:xfrm>
          <a:off x="0" y="0"/>
          <a:ext cx="0" cy="0"/>
          <a:chOff x="0" y="0"/>
          <a:chExt cx="0" cy="0"/>
        </a:xfrm>
      </p:grpSpPr>
      <p:sp>
        <p:nvSpPr>
          <p:cNvPr id="585" name="Google Shape;585;p24"/>
          <p:cNvSpPr/>
          <p:nvPr/>
        </p:nvSpPr>
        <p:spPr>
          <a:xfrm flipH="1" rot="10800000">
            <a:off x="3919993" y="3977033"/>
            <a:ext cx="1303500" cy="11283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6" name="Google Shape;586;p24"/>
          <p:cNvSpPr/>
          <p:nvPr/>
        </p:nvSpPr>
        <p:spPr>
          <a:xfrm rot="5400000">
            <a:off x="3809057" y="-81000"/>
            <a:ext cx="1525500" cy="1761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7" name="Google Shape;587;p24"/>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88" name="Google Shape;588;p24"/>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9" name="Google Shape;589;p24"/>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0" name="Google Shape;590;p24"/>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1" name="Google Shape;591;p24"/>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2" name="Google Shape;592;p24"/>
          <p:cNvGrpSpPr/>
          <p:nvPr/>
        </p:nvGrpSpPr>
        <p:grpSpPr>
          <a:xfrm>
            <a:off x="5549153" y="1029780"/>
            <a:ext cx="404640" cy="374059"/>
            <a:chOff x="5975075" y="2327500"/>
            <a:chExt cx="420100" cy="388350"/>
          </a:xfrm>
        </p:grpSpPr>
        <p:sp>
          <p:nvSpPr>
            <p:cNvPr id="593" name="Google Shape;593;p2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4" name="Google Shape;594;p24"/>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5" name="Google Shape;595;p24"/>
          <p:cNvSpPr/>
          <p:nvPr/>
        </p:nvSpPr>
        <p:spPr>
          <a:xfrm>
            <a:off x="3253021" y="113273"/>
            <a:ext cx="225085" cy="38996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96" name="Google Shape;596;p24"/>
          <p:cNvGrpSpPr/>
          <p:nvPr/>
        </p:nvGrpSpPr>
        <p:grpSpPr>
          <a:xfrm>
            <a:off x="4380526" y="515192"/>
            <a:ext cx="382958" cy="607111"/>
            <a:chOff x="6718575" y="2318625"/>
            <a:chExt cx="256950" cy="407375"/>
          </a:xfrm>
        </p:grpSpPr>
        <p:sp>
          <p:nvSpPr>
            <p:cNvPr id="597" name="Google Shape;597;p2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8" name="Google Shape;598;p2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9" name="Google Shape;599;p2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0" name="Google Shape;600;p2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1" name="Google Shape;601;p2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2" name="Google Shape;602;p2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3" name="Google Shape;603;p2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4" name="Google Shape;604;p24"/>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05" name="Google Shape;605;p24"/>
          <p:cNvGrpSpPr/>
          <p:nvPr/>
        </p:nvGrpSpPr>
        <p:grpSpPr>
          <a:xfrm>
            <a:off x="3199464" y="902959"/>
            <a:ext cx="395018" cy="403297"/>
            <a:chOff x="3951850" y="2985350"/>
            <a:chExt cx="407950" cy="416500"/>
          </a:xfrm>
        </p:grpSpPr>
        <p:sp>
          <p:nvSpPr>
            <p:cNvPr id="606" name="Google Shape;606;p24"/>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7" name="Google Shape;607;p2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8" name="Google Shape;608;p2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9" name="Google Shape;609;p24"/>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10" name="Google Shape;610;p24"/>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1" name="Google Shape;611;p24"/>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2" name="Google Shape;612;p24"/>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3" name="Google Shape;613;p24"/>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4" name="Google Shape;614;p24"/>
          <p:cNvSpPr/>
          <p:nvPr/>
        </p:nvSpPr>
        <p:spPr>
          <a:xfrm>
            <a:off x="5370705" y="4867761"/>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15" name="Google Shape;615;p24"/>
          <p:cNvGrpSpPr/>
          <p:nvPr/>
        </p:nvGrpSpPr>
        <p:grpSpPr>
          <a:xfrm>
            <a:off x="5772008" y="4056440"/>
            <a:ext cx="573943" cy="550550"/>
            <a:chOff x="5241175" y="4959100"/>
            <a:chExt cx="539775" cy="517775"/>
          </a:xfrm>
        </p:grpSpPr>
        <p:sp>
          <p:nvSpPr>
            <p:cNvPr id="616" name="Google Shape;616;p24"/>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7" name="Google Shape;617;p24"/>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8" name="Google Shape;618;p24"/>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9" name="Google Shape;619;p24"/>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0" name="Google Shape;620;p2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1" name="Google Shape;621;p24"/>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2" name="Google Shape;622;p24"/>
          <p:cNvSpPr/>
          <p:nvPr/>
        </p:nvSpPr>
        <p:spPr>
          <a:xfrm>
            <a:off x="3429208" y="3904791"/>
            <a:ext cx="377839" cy="343685"/>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23" name="Shape 623"/>
        <p:cNvGrpSpPr/>
        <p:nvPr/>
      </p:nvGrpSpPr>
      <p:grpSpPr>
        <a:xfrm>
          <a:off x="0" y="0"/>
          <a:ext cx="0" cy="0"/>
          <a:chOff x="0" y="0"/>
          <a:chExt cx="0" cy="0"/>
        </a:xfrm>
      </p:grpSpPr>
      <p:sp>
        <p:nvSpPr>
          <p:cNvPr id="624" name="Google Shape;624;p25"/>
          <p:cNvSpPr/>
          <p:nvPr/>
        </p:nvSpPr>
        <p:spPr>
          <a:xfrm flipH="1" rot="10800000">
            <a:off x="-94969" y="303826"/>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5" name="Google Shape;625;p25"/>
          <p:cNvSpPr/>
          <p:nvPr/>
        </p:nvSpPr>
        <p:spPr>
          <a:xfrm rot="5400000">
            <a:off x="559400" y="1538825"/>
            <a:ext cx="1788000" cy="20646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6" name="Google Shape;626;p25"/>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7" name="Google Shape;627;p25"/>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 name="Google Shape;628;p25"/>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9" name="Google Shape;629;p25"/>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0" name="Google Shape;630;p25"/>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Google Shape;631;p25"/>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2" name="Google Shape;632;p25"/>
          <p:cNvGrpSpPr/>
          <p:nvPr/>
        </p:nvGrpSpPr>
        <p:grpSpPr>
          <a:xfrm>
            <a:off x="996359" y="1070668"/>
            <a:ext cx="351204" cy="324661"/>
            <a:chOff x="5975075" y="2327500"/>
            <a:chExt cx="420100" cy="388350"/>
          </a:xfrm>
        </p:grpSpPr>
        <p:sp>
          <p:nvSpPr>
            <p:cNvPr id="633" name="Google Shape;633;p25"/>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Google Shape;634;p2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5" name="Google Shape;635;p25"/>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6" name="Google Shape;636;p25"/>
          <p:cNvGrpSpPr/>
          <p:nvPr/>
        </p:nvGrpSpPr>
        <p:grpSpPr>
          <a:xfrm>
            <a:off x="305253" y="553856"/>
            <a:ext cx="247469" cy="392302"/>
            <a:chOff x="6718575" y="2318625"/>
            <a:chExt cx="256950" cy="407375"/>
          </a:xfrm>
        </p:grpSpPr>
        <p:sp>
          <p:nvSpPr>
            <p:cNvPr id="637" name="Google Shape;637;p2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8" name="Google Shape;638;p2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9" name="Google Shape;639;p2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0" name="Google Shape;640;p2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1" name="Google Shape;641;p2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2" name="Google Shape;642;p2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Google Shape;643;p2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4" name="Google Shape;644;p25"/>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45" name="Google Shape;645;p25"/>
          <p:cNvGrpSpPr/>
          <p:nvPr/>
        </p:nvGrpSpPr>
        <p:grpSpPr>
          <a:xfrm>
            <a:off x="1419984" y="3634331"/>
            <a:ext cx="342882" cy="350068"/>
            <a:chOff x="3951850" y="2985350"/>
            <a:chExt cx="407950" cy="416500"/>
          </a:xfrm>
        </p:grpSpPr>
        <p:sp>
          <p:nvSpPr>
            <p:cNvPr id="646" name="Google Shape;646;p25"/>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7" name="Google Shape;647;p25"/>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8" name="Google Shape;648;p2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Google Shape;649;p2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50" name="Google Shape;650;p25"/>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1" name="Google Shape;651;p25"/>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2" name="Google Shape;652;p25"/>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3" name="Google Shape;653;p25"/>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Google Shape;654;p25"/>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55" name="Google Shape;655;p25"/>
          <p:cNvGrpSpPr/>
          <p:nvPr/>
        </p:nvGrpSpPr>
        <p:grpSpPr>
          <a:xfrm>
            <a:off x="-50285" y="1452794"/>
            <a:ext cx="624844" cy="599376"/>
            <a:chOff x="5241175" y="4959100"/>
            <a:chExt cx="539775" cy="517775"/>
          </a:xfrm>
        </p:grpSpPr>
        <p:sp>
          <p:nvSpPr>
            <p:cNvPr id="656" name="Google Shape;656;p25"/>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7" name="Google Shape;657;p25"/>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8" name="Google Shape;658;p25"/>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Google Shape;659;p25"/>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0" name="Google Shape;660;p25"/>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Google Shape;661;p2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2" name="Google Shape;662;p25"/>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663" name="Shape 663"/>
        <p:cNvGrpSpPr/>
        <p:nvPr/>
      </p:nvGrpSpPr>
      <p:grpSpPr>
        <a:xfrm>
          <a:off x="0" y="0"/>
          <a:ext cx="0" cy="0"/>
          <a:chOff x="0" y="0"/>
          <a:chExt cx="0" cy="0"/>
        </a:xfrm>
      </p:grpSpPr>
      <p:sp>
        <p:nvSpPr>
          <p:cNvPr id="664" name="Google Shape;664;p26"/>
          <p:cNvSpPr/>
          <p:nvPr/>
        </p:nvSpPr>
        <p:spPr>
          <a:xfrm flipH="1" rot="10800000">
            <a:off x="-94969" y="619169"/>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5" name="Google Shape;665;p26"/>
          <p:cNvSpPr/>
          <p:nvPr/>
        </p:nvSpPr>
        <p:spPr>
          <a:xfrm rot="5400000">
            <a:off x="499599" y="1905237"/>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6" name="Google Shape;666;p26"/>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rtl="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667" name="Google Shape;667;p26"/>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Google Shape;668;p26"/>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9" name="Google Shape;669;p26"/>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Google Shape;670;p26"/>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71" name="Google Shape;671;p26"/>
          <p:cNvGrpSpPr/>
          <p:nvPr/>
        </p:nvGrpSpPr>
        <p:grpSpPr>
          <a:xfrm>
            <a:off x="986834" y="1394518"/>
            <a:ext cx="351204" cy="324661"/>
            <a:chOff x="5975075" y="2327500"/>
            <a:chExt cx="420100" cy="388350"/>
          </a:xfrm>
        </p:grpSpPr>
        <p:sp>
          <p:nvSpPr>
            <p:cNvPr id="672" name="Google Shape;672;p26"/>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3" name="Google Shape;673;p26"/>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74" name="Google Shape;674;p26"/>
          <p:cNvSpPr/>
          <p:nvPr/>
        </p:nvSpPr>
        <p:spPr>
          <a:xfrm>
            <a:off x="203100" y="30227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75" name="Google Shape;675;p26"/>
          <p:cNvGrpSpPr/>
          <p:nvPr/>
        </p:nvGrpSpPr>
        <p:grpSpPr>
          <a:xfrm>
            <a:off x="295728" y="877706"/>
            <a:ext cx="247469" cy="392302"/>
            <a:chOff x="6718575" y="2318625"/>
            <a:chExt cx="256950" cy="407375"/>
          </a:xfrm>
        </p:grpSpPr>
        <p:sp>
          <p:nvSpPr>
            <p:cNvPr id="676" name="Google Shape;676;p2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Google Shape;677;p2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Google Shape;678;p2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9" name="Google Shape;679;p2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Google Shape;680;p2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1" name="Google Shape;681;p2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2" name="Google Shape;682;p2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3" name="Google Shape;683;p26"/>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84" name="Google Shape;684;p26"/>
          <p:cNvGrpSpPr/>
          <p:nvPr/>
        </p:nvGrpSpPr>
        <p:grpSpPr>
          <a:xfrm>
            <a:off x="1229484" y="3310481"/>
            <a:ext cx="342882" cy="350068"/>
            <a:chOff x="3951850" y="2985350"/>
            <a:chExt cx="407950" cy="416500"/>
          </a:xfrm>
        </p:grpSpPr>
        <p:sp>
          <p:nvSpPr>
            <p:cNvPr id="685" name="Google Shape;685;p26"/>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Google Shape;686;p26"/>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7" name="Google Shape;687;p26"/>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Google Shape;688;p2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89" name="Google Shape;689;p26"/>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Google Shape;690;p26"/>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1" name="Google Shape;691;p26"/>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2" name="Google Shape;692;p26"/>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3" name="Google Shape;693;p26"/>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94" name="Google Shape;694;p26"/>
          <p:cNvGrpSpPr/>
          <p:nvPr/>
        </p:nvGrpSpPr>
        <p:grpSpPr>
          <a:xfrm>
            <a:off x="67092" y="1681690"/>
            <a:ext cx="455624" cy="437054"/>
            <a:chOff x="5241175" y="4959100"/>
            <a:chExt cx="539775" cy="517775"/>
          </a:xfrm>
        </p:grpSpPr>
        <p:sp>
          <p:nvSpPr>
            <p:cNvPr id="695" name="Google Shape;695;p2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Google Shape;696;p26"/>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7" name="Google Shape;697;p26"/>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Google Shape;698;p26"/>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9" name="Google Shape;699;p26"/>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0" name="Google Shape;700;p26"/>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01" name="Google Shape;701;p26"/>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2" name="Google Shape;702;p26"/>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03" name="Shape 703"/>
        <p:cNvGrpSpPr/>
        <p:nvPr/>
      </p:nvGrpSpPr>
      <p:grpSpPr>
        <a:xfrm>
          <a:off x="0" y="0"/>
          <a:ext cx="0" cy="0"/>
          <a:chOff x="0" y="0"/>
          <a:chExt cx="0" cy="0"/>
        </a:xfrm>
      </p:grpSpPr>
      <p:sp>
        <p:nvSpPr>
          <p:cNvPr id="704" name="Google Shape;704;p27"/>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05" name="Google Shape;705;p27"/>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06" name="Google Shape;706;p27"/>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07" name="Google Shape;707;p27"/>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708" name="Google Shape;708;p2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Google Shape;709;p2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0" name="Google Shape;710;p2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1" name="Google Shape;711;p2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2" name="Google Shape;712;p27"/>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3" name="Google Shape;713;p2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4" name="Google Shape;714;p2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5" name="Google Shape;715;p27"/>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16" name="Google Shape;716;p27"/>
          <p:cNvGrpSpPr/>
          <p:nvPr/>
        </p:nvGrpSpPr>
        <p:grpSpPr>
          <a:xfrm>
            <a:off x="1729784" y="61068"/>
            <a:ext cx="351204" cy="324661"/>
            <a:chOff x="5975075" y="2327500"/>
            <a:chExt cx="420100" cy="388350"/>
          </a:xfrm>
        </p:grpSpPr>
        <p:sp>
          <p:nvSpPr>
            <p:cNvPr id="717" name="Google Shape;717;p2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8" name="Google Shape;718;p27"/>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9" name="Google Shape;719;p27"/>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0" name="Google Shape;720;p27"/>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21" name="Google Shape;721;p27"/>
          <p:cNvGrpSpPr/>
          <p:nvPr/>
        </p:nvGrpSpPr>
        <p:grpSpPr>
          <a:xfrm>
            <a:off x="7354067" y="3426715"/>
            <a:ext cx="455624" cy="437054"/>
            <a:chOff x="5241175" y="4959100"/>
            <a:chExt cx="539775" cy="517775"/>
          </a:xfrm>
        </p:grpSpPr>
        <p:sp>
          <p:nvSpPr>
            <p:cNvPr id="722" name="Google Shape;722;p2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3" name="Google Shape;723;p2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4" name="Google Shape;724;p27"/>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5" name="Google Shape;725;p27"/>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6" name="Google Shape;726;p27"/>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Google Shape;727;p27"/>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28" name="Google Shape;728;p27"/>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29" name="Google Shape;729;p27"/>
          <p:cNvGrpSpPr/>
          <p:nvPr/>
        </p:nvGrpSpPr>
        <p:grpSpPr>
          <a:xfrm>
            <a:off x="904277" y="515192"/>
            <a:ext cx="382958" cy="607111"/>
            <a:chOff x="6718575" y="2318625"/>
            <a:chExt cx="256950" cy="407375"/>
          </a:xfrm>
        </p:grpSpPr>
        <p:sp>
          <p:nvSpPr>
            <p:cNvPr id="730" name="Google Shape;730;p27"/>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1" name="Google Shape;731;p2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2" name="Google Shape;732;p2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3" name="Google Shape;733;p2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4" name="Google Shape;734;p2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5" name="Google Shape;735;p27"/>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6" name="Google Shape;736;p2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7" name="Google Shape;737;p27"/>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38" name="Google Shape;738;p27"/>
          <p:cNvGrpSpPr/>
          <p:nvPr/>
        </p:nvGrpSpPr>
        <p:grpSpPr>
          <a:xfrm>
            <a:off x="335759" y="1840531"/>
            <a:ext cx="342882" cy="350068"/>
            <a:chOff x="3951850" y="2985350"/>
            <a:chExt cx="407950" cy="416500"/>
          </a:xfrm>
        </p:grpSpPr>
        <p:sp>
          <p:nvSpPr>
            <p:cNvPr id="739" name="Google Shape;739;p2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0" name="Google Shape;740;p27"/>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Google Shape;741;p27"/>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Google Shape;742;p27"/>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43" name="Shape 743"/>
        <p:cNvGrpSpPr/>
        <p:nvPr/>
      </p:nvGrpSpPr>
      <p:grpSpPr>
        <a:xfrm>
          <a:off x="0" y="0"/>
          <a:ext cx="0" cy="0"/>
          <a:chOff x="0" y="0"/>
          <a:chExt cx="0" cy="0"/>
        </a:xfrm>
      </p:grpSpPr>
      <p:sp>
        <p:nvSpPr>
          <p:cNvPr id="744" name="Google Shape;744;p28"/>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45" name="Google Shape;745;p28"/>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46" name="Google Shape;746;p28"/>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47" name="Google Shape;747;p28"/>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8" name="Google Shape;748;p28"/>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9" name="Google Shape;749;p2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0" name="Google Shape;750;p2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Google Shape;751;p2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Google Shape;752;p2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53" name="Google Shape;753;p28"/>
          <p:cNvGrpSpPr/>
          <p:nvPr/>
        </p:nvGrpSpPr>
        <p:grpSpPr>
          <a:xfrm>
            <a:off x="1729784" y="61068"/>
            <a:ext cx="351204" cy="324661"/>
            <a:chOff x="5975075" y="2327500"/>
            <a:chExt cx="420100" cy="388350"/>
          </a:xfrm>
        </p:grpSpPr>
        <p:sp>
          <p:nvSpPr>
            <p:cNvPr id="754" name="Google Shape;754;p28"/>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5" name="Google Shape;755;p2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56" name="Google Shape;756;p28"/>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57" name="Google Shape;757;p28"/>
          <p:cNvGrpSpPr/>
          <p:nvPr/>
        </p:nvGrpSpPr>
        <p:grpSpPr>
          <a:xfrm>
            <a:off x="904277" y="515192"/>
            <a:ext cx="382958" cy="607111"/>
            <a:chOff x="6718575" y="2318625"/>
            <a:chExt cx="256950" cy="407375"/>
          </a:xfrm>
        </p:grpSpPr>
        <p:sp>
          <p:nvSpPr>
            <p:cNvPr id="758" name="Google Shape;758;p2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9" name="Google Shape;759;p28"/>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0" name="Google Shape;760;p2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1" name="Google Shape;761;p2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2" name="Google Shape;762;p2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3" name="Google Shape;763;p2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4" name="Google Shape;764;p28"/>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5" name="Google Shape;765;p2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6" name="Google Shape;766;p28"/>
          <p:cNvGrpSpPr/>
          <p:nvPr/>
        </p:nvGrpSpPr>
        <p:grpSpPr>
          <a:xfrm>
            <a:off x="335759" y="1840531"/>
            <a:ext cx="342882" cy="350068"/>
            <a:chOff x="3951850" y="2985350"/>
            <a:chExt cx="407950" cy="416500"/>
          </a:xfrm>
        </p:grpSpPr>
        <p:sp>
          <p:nvSpPr>
            <p:cNvPr id="767" name="Google Shape;767;p28"/>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8" name="Google Shape;768;p2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9" name="Google Shape;769;p28"/>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0" name="Google Shape;770;p28"/>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1" name="Google Shape;771;p2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2" name="Google Shape;772;p2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3" name="Google Shape;773;p2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4" name="Google Shape;774;p2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5" name="Google Shape;775;p28"/>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76" name="Google Shape;776;p28"/>
          <p:cNvGrpSpPr/>
          <p:nvPr/>
        </p:nvGrpSpPr>
        <p:grpSpPr>
          <a:xfrm>
            <a:off x="7354067" y="3426715"/>
            <a:ext cx="455624" cy="437054"/>
            <a:chOff x="5241175" y="4959100"/>
            <a:chExt cx="539775" cy="517775"/>
          </a:xfrm>
        </p:grpSpPr>
        <p:sp>
          <p:nvSpPr>
            <p:cNvPr id="777" name="Google Shape;777;p28"/>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8" name="Google Shape;778;p2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9" name="Google Shape;779;p28"/>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0" name="Google Shape;780;p28"/>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Google Shape;781;p28"/>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2" name="Google Shape;782;p28"/>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3" name="Google Shape;783;p28"/>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84" name="Shape 784"/>
        <p:cNvGrpSpPr/>
        <p:nvPr/>
      </p:nvGrpSpPr>
      <p:grpSpPr>
        <a:xfrm>
          <a:off x="0" y="0"/>
          <a:ext cx="0" cy="0"/>
          <a:chOff x="0" y="0"/>
          <a:chExt cx="0" cy="0"/>
        </a:xfrm>
      </p:grpSpPr>
      <p:sp>
        <p:nvSpPr>
          <p:cNvPr id="785" name="Google Shape;785;p2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86" name="Google Shape;786;p29"/>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87" name="Google Shape;787;p29"/>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88" name="Google Shape;788;p29"/>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89" name="Google Shape;789;p29"/>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90" name="Google Shape;790;p2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1" name="Google Shape;791;p2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2" name="Google Shape;792;p2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3" name="Google Shape;793;p2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4" name="Google Shape;794;p29"/>
          <p:cNvGrpSpPr/>
          <p:nvPr/>
        </p:nvGrpSpPr>
        <p:grpSpPr>
          <a:xfrm>
            <a:off x="1729784" y="61068"/>
            <a:ext cx="351204" cy="324661"/>
            <a:chOff x="5975075" y="2327500"/>
            <a:chExt cx="420100" cy="388350"/>
          </a:xfrm>
        </p:grpSpPr>
        <p:sp>
          <p:nvSpPr>
            <p:cNvPr id="795" name="Google Shape;795;p29"/>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6" name="Google Shape;796;p29"/>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97" name="Google Shape;797;p29"/>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8" name="Google Shape;798;p29"/>
          <p:cNvGrpSpPr/>
          <p:nvPr/>
        </p:nvGrpSpPr>
        <p:grpSpPr>
          <a:xfrm>
            <a:off x="904277" y="515192"/>
            <a:ext cx="382958" cy="607111"/>
            <a:chOff x="6718575" y="2318625"/>
            <a:chExt cx="256950" cy="407375"/>
          </a:xfrm>
        </p:grpSpPr>
        <p:sp>
          <p:nvSpPr>
            <p:cNvPr id="799" name="Google Shape;799;p29"/>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0" name="Google Shape;800;p2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1" name="Google Shape;801;p29"/>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2" name="Google Shape;802;p2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3" name="Google Shape;803;p2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4" name="Google Shape;804;p2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5" name="Google Shape;805;p2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6" name="Google Shape;806;p29"/>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07" name="Google Shape;807;p29"/>
          <p:cNvGrpSpPr/>
          <p:nvPr/>
        </p:nvGrpSpPr>
        <p:grpSpPr>
          <a:xfrm>
            <a:off x="335759" y="1840531"/>
            <a:ext cx="342882" cy="350068"/>
            <a:chOff x="3951850" y="2985350"/>
            <a:chExt cx="407950" cy="416500"/>
          </a:xfrm>
        </p:grpSpPr>
        <p:sp>
          <p:nvSpPr>
            <p:cNvPr id="808" name="Google Shape;808;p2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9" name="Google Shape;809;p29"/>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0" name="Google Shape;810;p2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1" name="Google Shape;811;p29"/>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12" name="Shape 812"/>
        <p:cNvGrpSpPr/>
        <p:nvPr/>
      </p:nvGrpSpPr>
      <p:grpSpPr>
        <a:xfrm>
          <a:off x="0" y="0"/>
          <a:ext cx="0" cy="0"/>
          <a:chOff x="0" y="0"/>
          <a:chExt cx="0" cy="0"/>
        </a:xfrm>
      </p:grpSpPr>
      <p:sp>
        <p:nvSpPr>
          <p:cNvPr id="813" name="Google Shape;813;p30"/>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14" name="Google Shape;814;p30"/>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15" name="Google Shape;815;p30"/>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16" name="Google Shape;816;p30"/>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7" name="Google Shape;817;p3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8" name="Google Shape;818;p30"/>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9" name="Google Shape;819;p30"/>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20" name="Google Shape;820;p30"/>
          <p:cNvGrpSpPr/>
          <p:nvPr/>
        </p:nvGrpSpPr>
        <p:grpSpPr>
          <a:xfrm>
            <a:off x="1729784" y="61068"/>
            <a:ext cx="351204" cy="324661"/>
            <a:chOff x="5975075" y="2327500"/>
            <a:chExt cx="420100" cy="388350"/>
          </a:xfrm>
        </p:grpSpPr>
        <p:sp>
          <p:nvSpPr>
            <p:cNvPr id="821" name="Google Shape;821;p30"/>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2" name="Google Shape;822;p30"/>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23" name="Google Shape;823;p30"/>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24" name="Google Shape;824;p30"/>
          <p:cNvGrpSpPr/>
          <p:nvPr/>
        </p:nvGrpSpPr>
        <p:grpSpPr>
          <a:xfrm>
            <a:off x="904277" y="515192"/>
            <a:ext cx="382958" cy="607111"/>
            <a:chOff x="6718575" y="2318625"/>
            <a:chExt cx="256950" cy="407375"/>
          </a:xfrm>
        </p:grpSpPr>
        <p:sp>
          <p:nvSpPr>
            <p:cNvPr id="825" name="Google Shape;825;p3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6" name="Google Shape;826;p30"/>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Google Shape;827;p3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8" name="Google Shape;828;p30"/>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Google Shape;829;p3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0" name="Google Shape;830;p3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1" name="Google Shape;831;p3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Google Shape;832;p3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33" name="Google Shape;833;p30"/>
          <p:cNvGrpSpPr/>
          <p:nvPr/>
        </p:nvGrpSpPr>
        <p:grpSpPr>
          <a:xfrm>
            <a:off x="335759" y="1840531"/>
            <a:ext cx="342882" cy="350068"/>
            <a:chOff x="3951850" y="2985350"/>
            <a:chExt cx="407950" cy="416500"/>
          </a:xfrm>
        </p:grpSpPr>
        <p:sp>
          <p:nvSpPr>
            <p:cNvPr id="834" name="Google Shape;834;p3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5" name="Google Shape;835;p30"/>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6" name="Google Shape;836;p30"/>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7" name="Google Shape;837;p30"/>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38" name="Google Shape;838;p30"/>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9" name="Google Shape;839;p30"/>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0" name="Google Shape;840;p30"/>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1" name="Google Shape;841;p30"/>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2" name="Google Shape;842;p30"/>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43" name="Google Shape;843;p30"/>
          <p:cNvGrpSpPr/>
          <p:nvPr/>
        </p:nvGrpSpPr>
        <p:grpSpPr>
          <a:xfrm>
            <a:off x="7354067" y="3426715"/>
            <a:ext cx="455624" cy="437054"/>
            <a:chOff x="5241175" y="4959100"/>
            <a:chExt cx="539775" cy="517775"/>
          </a:xfrm>
        </p:grpSpPr>
        <p:sp>
          <p:nvSpPr>
            <p:cNvPr id="844" name="Google Shape;844;p30"/>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5" name="Google Shape;845;p30"/>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6" name="Google Shape;846;p30"/>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7" name="Google Shape;847;p3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8" name="Google Shape;848;p30"/>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9" name="Google Shape;849;p30"/>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50" name="Google Shape;850;p30"/>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51" name="Shape 851"/>
        <p:cNvGrpSpPr/>
        <p:nvPr/>
      </p:nvGrpSpPr>
      <p:grpSpPr>
        <a:xfrm>
          <a:off x="0" y="0"/>
          <a:ext cx="0" cy="0"/>
          <a:chOff x="0" y="0"/>
          <a:chExt cx="0" cy="0"/>
        </a:xfrm>
      </p:grpSpPr>
      <p:sp>
        <p:nvSpPr>
          <p:cNvPr id="852" name="Google Shape;852;p31"/>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53" name="Google Shape;853;p31"/>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54" name="Google Shape;854;p31"/>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400"/>
              <a:buNone/>
              <a:defRPr/>
            </a:lvl1pPr>
          </a:lstStyle>
          <a:p/>
        </p:txBody>
      </p:sp>
      <p:sp>
        <p:nvSpPr>
          <p:cNvPr id="855" name="Google Shape;855;p31"/>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6" name="Google Shape;856;p31"/>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Google Shape;857;p31"/>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8" name="Google Shape;858;p31"/>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9" name="Google Shape;859;p31"/>
          <p:cNvGrpSpPr/>
          <p:nvPr/>
        </p:nvGrpSpPr>
        <p:grpSpPr>
          <a:xfrm>
            <a:off x="1729784" y="61068"/>
            <a:ext cx="351204" cy="324661"/>
            <a:chOff x="5975075" y="2327500"/>
            <a:chExt cx="420100" cy="388350"/>
          </a:xfrm>
        </p:grpSpPr>
        <p:sp>
          <p:nvSpPr>
            <p:cNvPr id="860" name="Google Shape;860;p31"/>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1" name="Google Shape;861;p31"/>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2" name="Google Shape;862;p31"/>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63" name="Google Shape;863;p31"/>
          <p:cNvGrpSpPr/>
          <p:nvPr/>
        </p:nvGrpSpPr>
        <p:grpSpPr>
          <a:xfrm>
            <a:off x="904277" y="515192"/>
            <a:ext cx="382958" cy="607111"/>
            <a:chOff x="6718575" y="2318625"/>
            <a:chExt cx="256950" cy="407375"/>
          </a:xfrm>
        </p:grpSpPr>
        <p:sp>
          <p:nvSpPr>
            <p:cNvPr id="864" name="Google Shape;864;p3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5" name="Google Shape;865;p3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6" name="Google Shape;866;p31"/>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7" name="Google Shape;867;p3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8" name="Google Shape;868;p31"/>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9" name="Google Shape;869;p3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0" name="Google Shape;870;p3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1" name="Google Shape;871;p31"/>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72" name="Google Shape;872;p31"/>
          <p:cNvGrpSpPr/>
          <p:nvPr/>
        </p:nvGrpSpPr>
        <p:grpSpPr>
          <a:xfrm>
            <a:off x="335759" y="1840531"/>
            <a:ext cx="342882" cy="350068"/>
            <a:chOff x="3951850" y="2985350"/>
            <a:chExt cx="407950" cy="416500"/>
          </a:xfrm>
        </p:grpSpPr>
        <p:sp>
          <p:nvSpPr>
            <p:cNvPr id="873" name="Google Shape;873;p31"/>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4" name="Google Shape;874;p3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5" name="Google Shape;875;p31"/>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6" name="Google Shape;876;p31"/>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7" name="Google Shape;877;p31"/>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8" name="Google Shape;878;p31"/>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9" name="Google Shape;879;p31"/>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0" name="Google Shape;880;p31"/>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Google Shape;881;p31"/>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82" name="Google Shape;882;p31"/>
          <p:cNvGrpSpPr/>
          <p:nvPr/>
        </p:nvGrpSpPr>
        <p:grpSpPr>
          <a:xfrm>
            <a:off x="7354067" y="3426715"/>
            <a:ext cx="455624" cy="437054"/>
            <a:chOff x="5241175" y="4959100"/>
            <a:chExt cx="539775" cy="517775"/>
          </a:xfrm>
        </p:grpSpPr>
        <p:sp>
          <p:nvSpPr>
            <p:cNvPr id="883" name="Google Shape;883;p31"/>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4" name="Google Shape;884;p31"/>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5" name="Google Shape;885;p31"/>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6" name="Google Shape;886;p31"/>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Google Shape;887;p31"/>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8" name="Google Shape;888;p31"/>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9" name="Google Shape;889;p31"/>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0" name="Shape 890"/>
        <p:cNvGrpSpPr/>
        <p:nvPr/>
      </p:nvGrpSpPr>
      <p:grpSpPr>
        <a:xfrm>
          <a:off x="0" y="0"/>
          <a:ext cx="0" cy="0"/>
          <a:chOff x="0" y="0"/>
          <a:chExt cx="0" cy="0"/>
        </a:xfrm>
      </p:grpSpPr>
      <p:sp>
        <p:nvSpPr>
          <p:cNvPr id="891" name="Google Shape;891;p32"/>
          <p:cNvSpPr/>
          <p:nvPr/>
        </p:nvSpPr>
        <p:spPr>
          <a:xfrm flipH="1" rot="10800000">
            <a:off x="8218352" y="4121459"/>
            <a:ext cx="685200" cy="5934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2" name="Google Shape;892;p32"/>
          <p:cNvSpPr/>
          <p:nvPr/>
        </p:nvSpPr>
        <p:spPr>
          <a:xfrm rot="5400000">
            <a:off x="388487" y="105212"/>
            <a:ext cx="944100" cy="10902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3" name="Google Shape;893;p32"/>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4" name="Google Shape;894;p32"/>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Google Shape;895;p32"/>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6" name="Google Shape;896;p32"/>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7" name="Google Shape;897;p32"/>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8" name="Google Shape;898;p32"/>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9" name="Google Shape;899;p32"/>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0" name="Google Shape;900;p32"/>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1" name="Shape 71"/>
        <p:cNvGrpSpPr/>
        <p:nvPr/>
      </p:nvGrpSpPr>
      <p:grpSpPr>
        <a:xfrm>
          <a:off x="0" y="0"/>
          <a:ext cx="0" cy="0"/>
          <a:chOff x="0" y="0"/>
          <a:chExt cx="0" cy="0"/>
        </a:xfrm>
      </p:grpSpPr>
      <p:sp>
        <p:nvSpPr>
          <p:cNvPr id="72" name="Google Shape;72;p4"/>
          <p:cNvSpPr/>
          <p:nvPr/>
        </p:nvSpPr>
        <p:spPr>
          <a:xfrm flipH="1" rot="10800000">
            <a:off x="-94969" y="619169"/>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3" name="Google Shape;73;p4"/>
          <p:cNvSpPr/>
          <p:nvPr/>
        </p:nvSpPr>
        <p:spPr>
          <a:xfrm rot="5400000">
            <a:off x="499599" y="1905237"/>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4" name="Google Shape;74;p4"/>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Roboto Mono"/>
              <a:buChar char="◇"/>
              <a:defRPr sz="2400">
                <a:latin typeface="Roboto Mono"/>
                <a:ea typeface="Roboto Mono"/>
                <a:cs typeface="Roboto Mono"/>
                <a:sym typeface="Roboto Mono"/>
              </a:defRPr>
            </a:lvl1pPr>
            <a:lvl2pPr indent="-381000" lvl="1" marL="914400" rtl="0">
              <a:spcBef>
                <a:spcPts val="0"/>
              </a:spcBef>
              <a:spcAft>
                <a:spcPts val="0"/>
              </a:spcAft>
              <a:buSzPts val="2400"/>
              <a:buFont typeface="Roboto Mono"/>
              <a:buChar char="￭"/>
              <a:defRPr sz="2400">
                <a:latin typeface="Roboto Mono"/>
                <a:ea typeface="Roboto Mono"/>
                <a:cs typeface="Roboto Mono"/>
                <a:sym typeface="Roboto Mono"/>
              </a:defRPr>
            </a:lvl2pPr>
            <a:lvl3pPr indent="-381000" lvl="2" marL="1371600" rtl="0">
              <a:spcBef>
                <a:spcPts val="0"/>
              </a:spcBef>
              <a:spcAft>
                <a:spcPts val="0"/>
              </a:spcAft>
              <a:buSzPts val="2400"/>
              <a:buFont typeface="Roboto Mono"/>
              <a:buChar char="￮"/>
              <a:defRPr sz="2400">
                <a:latin typeface="Roboto Mono"/>
                <a:ea typeface="Roboto Mono"/>
                <a:cs typeface="Roboto Mono"/>
                <a:sym typeface="Roboto Mono"/>
              </a:defRPr>
            </a:lvl3pPr>
            <a:lvl4pPr indent="-381000" lvl="3" marL="1828800" rtl="0">
              <a:spcBef>
                <a:spcPts val="0"/>
              </a:spcBef>
              <a:spcAft>
                <a:spcPts val="0"/>
              </a:spcAft>
              <a:buSzPts val="2400"/>
              <a:buFont typeface="Roboto Mono"/>
              <a:buChar char="●"/>
              <a:defRPr sz="2400">
                <a:latin typeface="Roboto Mono"/>
                <a:ea typeface="Roboto Mono"/>
                <a:cs typeface="Roboto Mono"/>
                <a:sym typeface="Roboto Mono"/>
              </a:defRPr>
            </a:lvl4pPr>
            <a:lvl5pPr indent="-381000" lvl="4" marL="2286000" rtl="0">
              <a:spcBef>
                <a:spcPts val="0"/>
              </a:spcBef>
              <a:spcAft>
                <a:spcPts val="0"/>
              </a:spcAft>
              <a:buSzPts val="2400"/>
              <a:buFont typeface="Roboto Mono"/>
              <a:buChar char="○"/>
              <a:defRPr sz="2400">
                <a:latin typeface="Roboto Mono"/>
                <a:ea typeface="Roboto Mono"/>
                <a:cs typeface="Roboto Mono"/>
                <a:sym typeface="Roboto Mono"/>
              </a:defRPr>
            </a:lvl5pPr>
            <a:lvl6pPr indent="-381000" lvl="5" marL="2743200" rtl="0">
              <a:spcBef>
                <a:spcPts val="0"/>
              </a:spcBef>
              <a:spcAft>
                <a:spcPts val="0"/>
              </a:spcAft>
              <a:buSzPts val="2400"/>
              <a:buFont typeface="Roboto Mono"/>
              <a:buChar char="■"/>
              <a:defRPr sz="2400">
                <a:latin typeface="Roboto Mono"/>
                <a:ea typeface="Roboto Mono"/>
                <a:cs typeface="Roboto Mono"/>
                <a:sym typeface="Roboto Mono"/>
              </a:defRPr>
            </a:lvl6pPr>
            <a:lvl7pPr indent="-381000" lvl="6" marL="3200400" rtl="0">
              <a:spcBef>
                <a:spcPts val="0"/>
              </a:spcBef>
              <a:spcAft>
                <a:spcPts val="0"/>
              </a:spcAft>
              <a:buSzPts val="2400"/>
              <a:buFont typeface="Roboto Mono"/>
              <a:buChar char="●"/>
              <a:defRPr sz="2400">
                <a:latin typeface="Roboto Mono"/>
                <a:ea typeface="Roboto Mono"/>
                <a:cs typeface="Roboto Mono"/>
                <a:sym typeface="Roboto Mono"/>
              </a:defRPr>
            </a:lvl7pPr>
            <a:lvl8pPr indent="-381000" lvl="7" marL="3657600" rtl="0">
              <a:spcBef>
                <a:spcPts val="0"/>
              </a:spcBef>
              <a:spcAft>
                <a:spcPts val="0"/>
              </a:spcAft>
              <a:buSzPts val="2400"/>
              <a:buFont typeface="Roboto Mono"/>
              <a:buChar char="○"/>
              <a:defRPr sz="2400">
                <a:latin typeface="Roboto Mono"/>
                <a:ea typeface="Roboto Mono"/>
                <a:cs typeface="Roboto Mono"/>
                <a:sym typeface="Roboto Mono"/>
              </a:defRPr>
            </a:lvl8pPr>
            <a:lvl9pPr indent="-381000" lvl="8" marL="4114800">
              <a:spcBef>
                <a:spcPts val="0"/>
              </a:spcBef>
              <a:spcAft>
                <a:spcPts val="0"/>
              </a:spcAft>
              <a:buSzPts val="2400"/>
              <a:buFont typeface="Roboto Mono"/>
              <a:buChar char="■"/>
              <a:defRPr sz="2400">
                <a:latin typeface="Roboto Mono"/>
                <a:ea typeface="Roboto Mono"/>
                <a:cs typeface="Roboto Mono"/>
                <a:sym typeface="Roboto Mono"/>
              </a:defRPr>
            </a:lvl9pPr>
          </a:lstStyle>
          <a:p/>
        </p:txBody>
      </p:sp>
      <p:sp>
        <p:nvSpPr>
          <p:cNvPr id="75" name="Google Shape;75;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 name="Google Shape;79;p4"/>
          <p:cNvGrpSpPr/>
          <p:nvPr/>
        </p:nvGrpSpPr>
        <p:grpSpPr>
          <a:xfrm>
            <a:off x="986834" y="1394518"/>
            <a:ext cx="351204" cy="324661"/>
            <a:chOff x="5975075" y="2327500"/>
            <a:chExt cx="420100" cy="388350"/>
          </a:xfrm>
        </p:grpSpPr>
        <p:sp>
          <p:nvSpPr>
            <p:cNvPr id="80" name="Google Shape;80;p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4"/>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2" name="Google Shape;82;p4"/>
          <p:cNvGrpSpPr/>
          <p:nvPr/>
        </p:nvGrpSpPr>
        <p:grpSpPr>
          <a:xfrm>
            <a:off x="295728" y="877706"/>
            <a:ext cx="247469" cy="392302"/>
            <a:chOff x="6718575" y="2318625"/>
            <a:chExt cx="256950" cy="407375"/>
          </a:xfrm>
        </p:grpSpPr>
        <p:sp>
          <p:nvSpPr>
            <p:cNvPr id="83" name="Google Shape;83;p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4"/>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Google Shape;86;p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4"/>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Google Shape;89;p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Google Shape;90;p4"/>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1" name="Google Shape;91;p4"/>
          <p:cNvGrpSpPr/>
          <p:nvPr/>
        </p:nvGrpSpPr>
        <p:grpSpPr>
          <a:xfrm>
            <a:off x="1229484" y="3310481"/>
            <a:ext cx="342882" cy="350068"/>
            <a:chOff x="3951850" y="2985350"/>
            <a:chExt cx="407950" cy="416500"/>
          </a:xfrm>
        </p:grpSpPr>
        <p:sp>
          <p:nvSpPr>
            <p:cNvPr id="92" name="Google Shape;92;p4"/>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Google Shape;93;p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Google Shape;95;p4"/>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6" name="Google Shape;96;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Google Shape;98;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Google Shape;99;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Google Shape;100;p4"/>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1" name="Google Shape;101;p4"/>
          <p:cNvGrpSpPr/>
          <p:nvPr/>
        </p:nvGrpSpPr>
        <p:grpSpPr>
          <a:xfrm>
            <a:off x="67092" y="1681690"/>
            <a:ext cx="455624" cy="437054"/>
            <a:chOff x="5241175" y="4959100"/>
            <a:chExt cx="539775" cy="517775"/>
          </a:xfrm>
        </p:grpSpPr>
        <p:sp>
          <p:nvSpPr>
            <p:cNvPr id="102" name="Google Shape;102;p4"/>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Google Shape;103;p4"/>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Google Shape;104;p4"/>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4"/>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4"/>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4"/>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8" name="Google Shape;108;p4"/>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10" name="Google Shape;110;p4"/>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11" name="Shape 111"/>
        <p:cNvGrpSpPr/>
        <p:nvPr/>
      </p:nvGrpSpPr>
      <p:grpSpPr>
        <a:xfrm>
          <a:off x="0" y="0"/>
          <a:ext cx="0" cy="0"/>
          <a:chOff x="0" y="0"/>
          <a:chExt cx="0" cy="0"/>
        </a:xfrm>
      </p:grpSpPr>
      <p:sp>
        <p:nvSpPr>
          <p:cNvPr id="112" name="Google Shape;112;p5"/>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3" name="Google Shape;113;p5"/>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14" name="Google Shape;114;p5"/>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Font typeface="Roboto Mono"/>
              <a:buNone/>
              <a:defRPr>
                <a:latin typeface="Roboto Mono"/>
                <a:ea typeface="Roboto Mono"/>
                <a:cs typeface="Roboto Mono"/>
                <a:sym typeface="Roboto Mono"/>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15" name="Google Shape;115;p5"/>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16" name="Google Shape;116;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4" name="Google Shape;124;p5"/>
          <p:cNvGrpSpPr/>
          <p:nvPr/>
        </p:nvGrpSpPr>
        <p:grpSpPr>
          <a:xfrm>
            <a:off x="1729784" y="61068"/>
            <a:ext cx="351204" cy="324661"/>
            <a:chOff x="5975075" y="2327500"/>
            <a:chExt cx="420100" cy="388350"/>
          </a:xfrm>
        </p:grpSpPr>
        <p:sp>
          <p:nvSpPr>
            <p:cNvPr id="125" name="Google Shape;125;p5"/>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Google Shape;126;p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7" name="Google Shape;127;p5"/>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Google Shape;128;p5"/>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9" name="Google Shape;129;p5"/>
          <p:cNvGrpSpPr/>
          <p:nvPr/>
        </p:nvGrpSpPr>
        <p:grpSpPr>
          <a:xfrm>
            <a:off x="7354067" y="3426715"/>
            <a:ext cx="455624" cy="437054"/>
            <a:chOff x="5241175" y="4959100"/>
            <a:chExt cx="539775" cy="517775"/>
          </a:xfrm>
        </p:grpSpPr>
        <p:sp>
          <p:nvSpPr>
            <p:cNvPr id="130" name="Google Shape;130;p5"/>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Google Shape;131;p5"/>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Google Shape;132;p5"/>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Google Shape;133;p5"/>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Google Shape;134;p5"/>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Google Shape;135;p5"/>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6" name="Google Shape;136;p5"/>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7" name="Google Shape;137;p5"/>
          <p:cNvGrpSpPr/>
          <p:nvPr/>
        </p:nvGrpSpPr>
        <p:grpSpPr>
          <a:xfrm>
            <a:off x="904276" y="515192"/>
            <a:ext cx="382958" cy="607111"/>
            <a:chOff x="6718575" y="2318625"/>
            <a:chExt cx="256950" cy="407375"/>
          </a:xfrm>
        </p:grpSpPr>
        <p:sp>
          <p:nvSpPr>
            <p:cNvPr id="138" name="Google Shape;138;p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Google Shape;139;p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Google Shape;140;p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Google Shape;141;p5"/>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Google Shape;142;p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Google Shape;143;p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Google Shape;144;p5"/>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Google Shape;145;p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6" name="Google Shape;146;p5"/>
          <p:cNvGrpSpPr/>
          <p:nvPr/>
        </p:nvGrpSpPr>
        <p:grpSpPr>
          <a:xfrm>
            <a:off x="335759" y="1840531"/>
            <a:ext cx="342882" cy="350068"/>
            <a:chOff x="3951850" y="2985350"/>
            <a:chExt cx="407950" cy="416500"/>
          </a:xfrm>
        </p:grpSpPr>
        <p:sp>
          <p:nvSpPr>
            <p:cNvPr id="147" name="Google Shape;147;p5"/>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Google Shape;148;p5"/>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Google Shape;149;p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Google Shape;150;p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1" name="Google Shape;151;p5"/>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52" name="Shape 152"/>
        <p:cNvGrpSpPr/>
        <p:nvPr/>
      </p:nvGrpSpPr>
      <p:grpSpPr>
        <a:xfrm>
          <a:off x="0" y="0"/>
          <a:ext cx="0" cy="0"/>
          <a:chOff x="0" y="0"/>
          <a:chExt cx="0" cy="0"/>
        </a:xfrm>
      </p:grpSpPr>
      <p:sp>
        <p:nvSpPr>
          <p:cNvPr id="153" name="Google Shape;153;p6"/>
          <p:cNvSpPr/>
          <p:nvPr/>
        </p:nvSpPr>
        <p:spPr>
          <a:xfrm flipH="1" rot="10800000">
            <a:off x="7663675" y="36848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 name="Google Shape;154;p6"/>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5" name="Google Shape;155;p6"/>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a:spcBef>
                <a:spcPts val="0"/>
              </a:spcBef>
              <a:spcAft>
                <a:spcPts val="0"/>
              </a:spcAft>
              <a:buSzPts val="4000"/>
              <a:buFont typeface="Roboto Mono"/>
              <a:buNone/>
              <a:defRPr>
                <a:latin typeface="Roboto Mono"/>
                <a:ea typeface="Roboto Mono"/>
                <a:cs typeface="Roboto Mono"/>
                <a:sym typeface="Roboto Mono"/>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56" name="Google Shape;156;p6"/>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7" name="Google Shape;157;p6"/>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8" name="Google Shape;158;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Google Shape;159;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2" name="Google Shape;162;p6"/>
          <p:cNvGrpSpPr/>
          <p:nvPr/>
        </p:nvGrpSpPr>
        <p:grpSpPr>
          <a:xfrm>
            <a:off x="1729784" y="61068"/>
            <a:ext cx="351204" cy="324661"/>
            <a:chOff x="5975075" y="2327500"/>
            <a:chExt cx="420100" cy="388350"/>
          </a:xfrm>
        </p:grpSpPr>
        <p:sp>
          <p:nvSpPr>
            <p:cNvPr id="163" name="Google Shape;163;p6"/>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Google Shape;164;p6"/>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5" name="Google Shape;165;p6"/>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66" name="Google Shape;166;p6"/>
          <p:cNvGrpSpPr/>
          <p:nvPr/>
        </p:nvGrpSpPr>
        <p:grpSpPr>
          <a:xfrm>
            <a:off x="904276" y="515192"/>
            <a:ext cx="382958" cy="607111"/>
            <a:chOff x="6718575" y="2318625"/>
            <a:chExt cx="256950" cy="407375"/>
          </a:xfrm>
        </p:grpSpPr>
        <p:sp>
          <p:nvSpPr>
            <p:cNvPr id="167" name="Google Shape;167;p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Google Shape;168;p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Google Shape;169;p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Google Shape;170;p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Google Shape;171;p6"/>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Google Shape;172;p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Google Shape;174;p6"/>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5" name="Google Shape;175;p6"/>
          <p:cNvGrpSpPr/>
          <p:nvPr/>
        </p:nvGrpSpPr>
        <p:grpSpPr>
          <a:xfrm>
            <a:off x="335759" y="1840531"/>
            <a:ext cx="342882" cy="350068"/>
            <a:chOff x="3951850" y="2985350"/>
            <a:chExt cx="407950" cy="416500"/>
          </a:xfrm>
        </p:grpSpPr>
        <p:sp>
          <p:nvSpPr>
            <p:cNvPr id="176" name="Google Shape;176;p6"/>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Google Shape;177;p6"/>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Google Shape;178;p6"/>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Google Shape;179;p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0" name="Google Shape;180;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Google Shape;181;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Google Shape;182;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6"/>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5" name="Google Shape;185;p6"/>
          <p:cNvGrpSpPr/>
          <p:nvPr/>
        </p:nvGrpSpPr>
        <p:grpSpPr>
          <a:xfrm>
            <a:off x="7354067" y="3426715"/>
            <a:ext cx="455624" cy="437054"/>
            <a:chOff x="5241175" y="4959100"/>
            <a:chExt cx="539775" cy="517775"/>
          </a:xfrm>
        </p:grpSpPr>
        <p:sp>
          <p:nvSpPr>
            <p:cNvPr id="186" name="Google Shape;186;p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6"/>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6"/>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Google Shape;189;p6"/>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Google Shape;190;p6"/>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Google Shape;191;p6"/>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2" name="Google Shape;192;p6"/>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6"/>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94" name="Shape 194"/>
        <p:cNvGrpSpPr/>
        <p:nvPr/>
      </p:nvGrpSpPr>
      <p:grpSpPr>
        <a:xfrm>
          <a:off x="0" y="0"/>
          <a:ext cx="0" cy="0"/>
          <a:chOff x="0" y="0"/>
          <a:chExt cx="0" cy="0"/>
        </a:xfrm>
      </p:grpSpPr>
      <p:sp>
        <p:nvSpPr>
          <p:cNvPr id="195" name="Google Shape;195;p7"/>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Font typeface="Roboto Mono"/>
              <a:buNone/>
              <a:defRPr>
                <a:latin typeface="Roboto Mono"/>
                <a:ea typeface="Roboto Mono"/>
                <a:cs typeface="Roboto Mono"/>
                <a:sym typeface="Roboto Mono"/>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96" name="Google Shape;196;p7"/>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7" name="Google Shape;197;p7"/>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7"/>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7"/>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
        <p:nvSpPr>
          <p:cNvPr id="200" name="Google Shape;200;p7"/>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01" name="Google Shape;201;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Google Shape;202;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Google Shape;203;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5" name="Google Shape;205;p7"/>
          <p:cNvGrpSpPr/>
          <p:nvPr/>
        </p:nvGrpSpPr>
        <p:grpSpPr>
          <a:xfrm>
            <a:off x="1705578" y="31753"/>
            <a:ext cx="399595" cy="383309"/>
            <a:chOff x="5241175" y="4959100"/>
            <a:chExt cx="539775" cy="517775"/>
          </a:xfrm>
        </p:grpSpPr>
        <p:sp>
          <p:nvSpPr>
            <p:cNvPr id="206" name="Google Shape;206;p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Google Shape;207;p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Google Shape;208;p7"/>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Google Shape;209;p7"/>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7"/>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Google Shape;211;p7"/>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2" name="Google Shape;212;p7"/>
          <p:cNvGrpSpPr/>
          <p:nvPr/>
        </p:nvGrpSpPr>
        <p:grpSpPr>
          <a:xfrm>
            <a:off x="794734" y="535033"/>
            <a:ext cx="555750" cy="567440"/>
            <a:chOff x="3951850" y="2985350"/>
            <a:chExt cx="407950" cy="416500"/>
          </a:xfrm>
        </p:grpSpPr>
        <p:sp>
          <p:nvSpPr>
            <p:cNvPr id="213" name="Google Shape;213;p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Google Shape;214;p7"/>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Google Shape;215;p7"/>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7"/>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8"/>
          <p:cNvSpPr/>
          <p:nvPr/>
        </p:nvSpPr>
        <p:spPr>
          <a:xfrm flipH="1" rot="10800000">
            <a:off x="7892275" y="39896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9" name="Google Shape;219;p8"/>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0" name="Google Shape;220;p8"/>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a:spcBef>
                <a:spcPts val="0"/>
              </a:spcBef>
              <a:spcAft>
                <a:spcPts val="0"/>
              </a:spcAft>
              <a:buSzPts val="4000"/>
              <a:buFont typeface="Roboto Mono"/>
              <a:buNone/>
              <a:defRPr>
                <a:latin typeface="Roboto Mono"/>
                <a:ea typeface="Roboto Mono"/>
                <a:cs typeface="Roboto Mono"/>
                <a:sym typeface="Roboto Mono"/>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21" name="Google Shape;221;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Google Shape;222;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Google Shape;223;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Google Shape;225;p8"/>
          <p:cNvSpPr/>
          <p:nvPr/>
        </p:nvSpPr>
        <p:spPr>
          <a:xfrm flipH="1" rot="10800000">
            <a:off x="8715374" y="45355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Google Shape;226;p8"/>
          <p:cNvSpPr/>
          <p:nvPr/>
        </p:nvSpPr>
        <p:spPr>
          <a:xfrm flipH="1" rot="10800000">
            <a:off x="8353424" y="49205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8"/>
          <p:cNvSpPr/>
          <p:nvPr/>
        </p:nvSpPr>
        <p:spPr>
          <a:xfrm flipH="1" rot="10800000">
            <a:off x="8049948" y="32402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Google Shape;228;p8"/>
          <p:cNvSpPr/>
          <p:nvPr/>
        </p:nvSpPr>
        <p:spPr>
          <a:xfrm flipH="1" rot="10800000">
            <a:off x="8715375" y="38169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29" name="Google Shape;229;p8"/>
          <p:cNvGrpSpPr/>
          <p:nvPr/>
        </p:nvGrpSpPr>
        <p:grpSpPr>
          <a:xfrm>
            <a:off x="1705578" y="31753"/>
            <a:ext cx="399595" cy="383309"/>
            <a:chOff x="5241175" y="4959100"/>
            <a:chExt cx="539775" cy="517775"/>
          </a:xfrm>
        </p:grpSpPr>
        <p:sp>
          <p:nvSpPr>
            <p:cNvPr id="230" name="Google Shape;230;p8"/>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Google Shape;231;p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Google Shape;232;p8"/>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8"/>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8"/>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Google Shape;235;p8"/>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36" name="Google Shape;236;p8"/>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grpSp>
        <p:nvGrpSpPr>
          <p:cNvPr id="237" name="Google Shape;237;p8"/>
          <p:cNvGrpSpPr/>
          <p:nvPr/>
        </p:nvGrpSpPr>
        <p:grpSpPr>
          <a:xfrm>
            <a:off x="794734" y="535033"/>
            <a:ext cx="555750" cy="567440"/>
            <a:chOff x="3951850" y="2985350"/>
            <a:chExt cx="407950" cy="416500"/>
          </a:xfrm>
        </p:grpSpPr>
        <p:sp>
          <p:nvSpPr>
            <p:cNvPr id="238" name="Google Shape;238;p8"/>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Google Shape;239;p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Google Shape;240;p8"/>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Google Shape;241;p8"/>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2" name="Shape 242"/>
        <p:cNvGrpSpPr/>
        <p:nvPr/>
      </p:nvGrpSpPr>
      <p:grpSpPr>
        <a:xfrm>
          <a:off x="0" y="0"/>
          <a:ext cx="0" cy="0"/>
          <a:chOff x="0" y="0"/>
          <a:chExt cx="0" cy="0"/>
        </a:xfrm>
      </p:grpSpPr>
      <p:sp>
        <p:nvSpPr>
          <p:cNvPr id="243" name="Google Shape;243;p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a:lvl1pPr>
          </a:lstStyle>
          <a:p/>
        </p:txBody>
      </p:sp>
      <p:sp>
        <p:nvSpPr>
          <p:cNvPr id="244" name="Google Shape;244;p9"/>
          <p:cNvSpPr/>
          <p:nvPr/>
        </p:nvSpPr>
        <p:spPr>
          <a:xfrm flipH="1" rot="10800000">
            <a:off x="7892275" y="3989608"/>
            <a:ext cx="1034700" cy="895800"/>
          </a:xfrm>
          <a:custGeom>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5" name="Google Shape;245;p9"/>
          <p:cNvSpPr/>
          <p:nvPr/>
        </p:nvSpPr>
        <p:spPr>
          <a:xfrm rot="5400000">
            <a:off x="499599" y="157100"/>
            <a:ext cx="1146000" cy="13233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6" name="Google Shape;246;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Google Shape;247;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Google Shape;248;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Google Shape;249;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Google Shape;250;p9"/>
          <p:cNvSpPr/>
          <p:nvPr/>
        </p:nvSpPr>
        <p:spPr>
          <a:xfrm flipH="1" rot="10800000">
            <a:off x="8715374" y="45355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Google Shape;251;p9"/>
          <p:cNvSpPr/>
          <p:nvPr/>
        </p:nvSpPr>
        <p:spPr>
          <a:xfrm flipH="1" rot="10800000">
            <a:off x="8353424" y="49205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Google Shape;252;p9"/>
          <p:cNvSpPr/>
          <p:nvPr/>
        </p:nvSpPr>
        <p:spPr>
          <a:xfrm flipH="1" rot="10800000">
            <a:off x="8049948" y="32402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Google Shape;253;p9"/>
          <p:cNvSpPr/>
          <p:nvPr/>
        </p:nvSpPr>
        <p:spPr>
          <a:xfrm flipH="1" rot="10800000">
            <a:off x="8715375" y="38169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4" name="Google Shape;254;p9"/>
          <p:cNvGrpSpPr/>
          <p:nvPr/>
        </p:nvGrpSpPr>
        <p:grpSpPr>
          <a:xfrm>
            <a:off x="1705578" y="31753"/>
            <a:ext cx="399595" cy="383309"/>
            <a:chOff x="5241175" y="4959100"/>
            <a:chExt cx="539775" cy="517775"/>
          </a:xfrm>
        </p:grpSpPr>
        <p:sp>
          <p:nvSpPr>
            <p:cNvPr id="255" name="Google Shape;255;p9"/>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Google Shape;256;p9"/>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Google Shape;257;p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Google Shape;258;p9"/>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Google Shape;259;p9"/>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Google Shape;260;p9"/>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1" name="Google Shape;261;p9"/>
          <p:cNvGrpSpPr/>
          <p:nvPr/>
        </p:nvGrpSpPr>
        <p:grpSpPr>
          <a:xfrm>
            <a:off x="794734" y="535033"/>
            <a:ext cx="555750" cy="567440"/>
            <a:chOff x="3951850" y="2985350"/>
            <a:chExt cx="407950" cy="416500"/>
          </a:xfrm>
        </p:grpSpPr>
        <p:sp>
          <p:nvSpPr>
            <p:cNvPr id="262" name="Google Shape;262;p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Google Shape;263;p9"/>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Google Shape;264;p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Google Shape;265;p9"/>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6" name="Shape 266"/>
        <p:cNvGrpSpPr/>
        <p:nvPr/>
      </p:nvGrpSpPr>
      <p:grpSpPr>
        <a:xfrm>
          <a:off x="0" y="0"/>
          <a:ext cx="0" cy="0"/>
          <a:chOff x="0" y="0"/>
          <a:chExt cx="0" cy="0"/>
        </a:xfrm>
      </p:grpSpPr>
      <p:sp>
        <p:nvSpPr>
          <p:cNvPr id="267" name="Google Shape;267;p10"/>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
        <p:nvSpPr>
          <p:cNvPr id="268" name="Google Shape;268;p10"/>
          <p:cNvSpPr/>
          <p:nvPr/>
        </p:nvSpPr>
        <p:spPr>
          <a:xfrm rot="5400000">
            <a:off x="-28263" y="-47188"/>
            <a:ext cx="944100" cy="1090200"/>
          </a:xfrm>
          <a:custGeom>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9" name="Google Shape;269;p10"/>
          <p:cNvSpPr/>
          <p:nvPr/>
        </p:nvSpPr>
        <p:spPr>
          <a:xfrm flipH="1" rot="10800000">
            <a:off x="-540575" y="6953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Google Shape;270;p10"/>
          <p:cNvSpPr/>
          <p:nvPr/>
        </p:nvSpPr>
        <p:spPr>
          <a:xfrm flipH="1" rot="10800000">
            <a:off x="86366" y="10090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Google Shape;271;p10"/>
          <p:cNvSpPr/>
          <p:nvPr/>
        </p:nvSpPr>
        <p:spPr>
          <a:xfrm flipH="1" rot="10800000">
            <a:off x="791674" y="-2842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Google Shape;272;p10"/>
          <p:cNvSpPr/>
          <p:nvPr/>
        </p:nvSpPr>
        <p:spPr>
          <a:xfrm flipH="1" rot="10800000">
            <a:off x="-168997" y="-102707"/>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10" Type="http://schemas.openxmlformats.org/officeDocument/2006/relationships/theme" Target="../theme/theme3.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rgbClr val="C6DAEC"/>
                </a:solidFill>
                <a:latin typeface="Muli"/>
                <a:ea typeface="Muli"/>
                <a:cs typeface="Muli"/>
                <a:sym typeface="Muli"/>
              </a:defRPr>
            </a:lvl1pPr>
            <a:lvl2pPr lvl="1" algn="r">
              <a:buNone/>
              <a:defRPr sz="1300">
                <a:solidFill>
                  <a:srgbClr val="C6DAEC"/>
                </a:solidFill>
                <a:latin typeface="Muli"/>
                <a:ea typeface="Muli"/>
                <a:cs typeface="Muli"/>
                <a:sym typeface="Muli"/>
              </a:defRPr>
            </a:lvl2pPr>
            <a:lvl3pPr lvl="2" algn="r">
              <a:buNone/>
              <a:defRPr sz="1300">
                <a:solidFill>
                  <a:srgbClr val="C6DAEC"/>
                </a:solidFill>
                <a:latin typeface="Muli"/>
                <a:ea typeface="Muli"/>
                <a:cs typeface="Muli"/>
                <a:sym typeface="Muli"/>
              </a:defRPr>
            </a:lvl3pPr>
            <a:lvl4pPr lvl="3" algn="r">
              <a:buNone/>
              <a:defRPr sz="1300">
                <a:solidFill>
                  <a:srgbClr val="C6DAEC"/>
                </a:solidFill>
                <a:latin typeface="Muli"/>
                <a:ea typeface="Muli"/>
                <a:cs typeface="Muli"/>
                <a:sym typeface="Muli"/>
              </a:defRPr>
            </a:lvl4pPr>
            <a:lvl5pPr lvl="4" algn="r">
              <a:buNone/>
              <a:defRPr sz="1300">
                <a:solidFill>
                  <a:srgbClr val="C6DAEC"/>
                </a:solidFill>
                <a:latin typeface="Muli"/>
                <a:ea typeface="Muli"/>
                <a:cs typeface="Muli"/>
                <a:sym typeface="Muli"/>
              </a:defRPr>
            </a:lvl5pPr>
            <a:lvl6pPr lvl="5" algn="r">
              <a:buNone/>
              <a:defRPr sz="1300">
                <a:solidFill>
                  <a:srgbClr val="C6DAEC"/>
                </a:solidFill>
                <a:latin typeface="Muli"/>
                <a:ea typeface="Muli"/>
                <a:cs typeface="Muli"/>
                <a:sym typeface="Muli"/>
              </a:defRPr>
            </a:lvl6pPr>
            <a:lvl7pPr lvl="6" algn="r">
              <a:buNone/>
              <a:defRPr sz="1300">
                <a:solidFill>
                  <a:srgbClr val="C6DAEC"/>
                </a:solidFill>
                <a:latin typeface="Muli"/>
                <a:ea typeface="Muli"/>
                <a:cs typeface="Muli"/>
                <a:sym typeface="Muli"/>
              </a:defRPr>
            </a:lvl7pPr>
            <a:lvl8pPr lvl="7" algn="r">
              <a:buNone/>
              <a:defRPr sz="1300">
                <a:solidFill>
                  <a:srgbClr val="C6DAEC"/>
                </a:solidFill>
                <a:latin typeface="Muli"/>
                <a:ea typeface="Muli"/>
                <a:cs typeface="Muli"/>
                <a:sym typeface="Muli"/>
              </a:defRPr>
            </a:lvl8pPr>
            <a:lvl9pPr lvl="8" algn="r">
              <a:buNone/>
              <a:defRPr sz="1300">
                <a:solidFill>
                  <a:srgbClr val="C6DAEC"/>
                </a:solidFill>
                <a:latin typeface="Muli"/>
                <a:ea typeface="Muli"/>
                <a:cs typeface="Muli"/>
                <a:sym typeface="Mul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275" name="Shape 275"/>
        <p:cNvGrpSpPr/>
        <p:nvPr/>
      </p:nvGrpSpPr>
      <p:grpSpPr>
        <a:xfrm>
          <a:off x="0" y="0"/>
          <a:ext cx="0" cy="0"/>
          <a:chOff x="0" y="0"/>
          <a:chExt cx="0" cy="0"/>
        </a:xfrm>
      </p:grpSpPr>
      <p:sp>
        <p:nvSpPr>
          <p:cNvPr id="276" name="Google Shape;276;p12"/>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277" name="Google Shape;277;p12"/>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rtl="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81" name="Shape 581"/>
        <p:cNvGrpSpPr/>
        <p:nvPr/>
      </p:nvGrpSpPr>
      <p:grpSpPr>
        <a:xfrm>
          <a:off x="0" y="0"/>
          <a:ext cx="0" cy="0"/>
          <a:chOff x="0" y="0"/>
          <a:chExt cx="0" cy="0"/>
        </a:xfrm>
      </p:grpSpPr>
      <p:sp>
        <p:nvSpPr>
          <p:cNvPr id="582" name="Google Shape;582;p23"/>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583" name="Google Shape;583;p23"/>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rtl="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33"/>
          <p:cNvSpPr txBox="1"/>
          <p:nvPr>
            <p:ph type="ctrTitle"/>
          </p:nvPr>
        </p:nvSpPr>
        <p:spPr>
          <a:xfrm>
            <a:off x="556050" y="2144250"/>
            <a:ext cx="80319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latin typeface="Roboto Mono Medium"/>
                <a:ea typeface="Roboto Mono Medium"/>
                <a:cs typeface="Roboto Mono Medium"/>
                <a:sym typeface="Roboto Mono Medium"/>
              </a:rPr>
              <a:t>A Case Case Study</a:t>
            </a:r>
            <a:endParaRPr>
              <a:latin typeface="Roboto Mono Medium"/>
              <a:ea typeface="Roboto Mono Medium"/>
              <a:cs typeface="Roboto Mono Medium"/>
              <a:sym typeface="Roboto Mono Medium"/>
            </a:endParaRPr>
          </a:p>
          <a:p>
            <a:pPr indent="0" lvl="0" marL="0">
              <a:spcBef>
                <a:spcPts val="0"/>
              </a:spcBef>
              <a:spcAft>
                <a:spcPts val="0"/>
              </a:spcAft>
              <a:buNone/>
            </a:pPr>
            <a:r>
              <a:rPr lang="en" sz="1800"/>
              <a:t>Machine Learning Analysis of Maryland Judiciary Records</a:t>
            </a:r>
            <a:endParaRPr sz="1800"/>
          </a:p>
        </p:txBody>
      </p:sp>
      <p:sp>
        <p:nvSpPr>
          <p:cNvPr id="906" name="Google Shape;906;p33"/>
          <p:cNvSpPr txBox="1"/>
          <p:nvPr>
            <p:ph type="ctrTitle"/>
          </p:nvPr>
        </p:nvSpPr>
        <p:spPr>
          <a:xfrm>
            <a:off x="83400" y="4698650"/>
            <a:ext cx="9144000" cy="44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1400">
                <a:latin typeface="Roboto Mono Light"/>
                <a:ea typeface="Roboto Mono Light"/>
                <a:cs typeface="Roboto Mono Light"/>
                <a:sym typeface="Roboto Mono Light"/>
              </a:rPr>
              <a:t>Spencer Miller, Deepayan Patra, Ashwin Srinivasan, Pranshu Suri, Emily Yu</a:t>
            </a:r>
            <a:endParaRPr sz="1400">
              <a:latin typeface="Roboto Mono Light"/>
              <a:ea typeface="Roboto Mono Light"/>
              <a:cs typeface="Roboto Mono Light"/>
              <a:sym typeface="Roboto Mon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42"/>
          <p:cNvSpPr txBox="1"/>
          <p:nvPr>
            <p:ph type="ctrTitle"/>
          </p:nvPr>
        </p:nvSpPr>
        <p:spPr>
          <a:xfrm>
            <a:off x="2743200" y="1507150"/>
            <a:ext cx="56388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Web </a:t>
            </a:r>
            <a:r>
              <a:rPr lang="en"/>
              <a:t>C</a:t>
            </a:r>
            <a:r>
              <a:rPr lang="en"/>
              <a:t>rawling</a:t>
            </a:r>
            <a:endParaRPr/>
          </a:p>
        </p:txBody>
      </p:sp>
      <p:sp>
        <p:nvSpPr>
          <p:cNvPr id="990" name="Google Shape;990;p42"/>
          <p:cNvSpPr txBox="1"/>
          <p:nvPr>
            <p:ph idx="1" type="subTitle"/>
          </p:nvPr>
        </p:nvSpPr>
        <p:spPr>
          <a:xfrm>
            <a:off x="2743200" y="2592404"/>
            <a:ext cx="5696100" cy="7848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
              <a:t>Programmatically navigate webpages</a:t>
            </a:r>
            <a:endParaRPr/>
          </a:p>
          <a:p>
            <a:pPr indent="-317500" lvl="0" marL="457200" rtl="0">
              <a:spcBef>
                <a:spcPts val="1000"/>
              </a:spcBef>
              <a:spcAft>
                <a:spcPts val="1000"/>
              </a:spcAft>
              <a:buSzPts val="1400"/>
              <a:buChar char="➔"/>
            </a:pPr>
            <a:r>
              <a:rPr lang="en"/>
              <a:t>Save case detail pages in database</a:t>
            </a:r>
            <a:endParaRPr/>
          </a:p>
        </p:txBody>
      </p:sp>
      <p:sp>
        <p:nvSpPr>
          <p:cNvPr id="991" name="Google Shape;991;p42"/>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Roboto Mono"/>
                <a:ea typeface="Roboto Mono"/>
                <a:cs typeface="Roboto Mono"/>
                <a:sym typeface="Roboto Mono"/>
              </a:rPr>
              <a:t>2</a:t>
            </a:r>
            <a:endParaRPr b="1">
              <a:solidFill>
                <a:srgbClr val="FFFFFF"/>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5" name="Shape 995"/>
        <p:cNvGrpSpPr/>
        <p:nvPr/>
      </p:nvGrpSpPr>
      <p:grpSpPr>
        <a:xfrm>
          <a:off x="0" y="0"/>
          <a:ext cx="0" cy="0"/>
          <a:chOff x="0" y="0"/>
          <a:chExt cx="0" cy="0"/>
        </a:xfrm>
      </p:grpSpPr>
      <p:grpSp>
        <p:nvGrpSpPr>
          <p:cNvPr id="996" name="Google Shape;996;p43"/>
          <p:cNvGrpSpPr/>
          <p:nvPr/>
        </p:nvGrpSpPr>
        <p:grpSpPr>
          <a:xfrm>
            <a:off x="2547748" y="2038387"/>
            <a:ext cx="92731" cy="66600"/>
            <a:chOff x="2968473" y="2524937"/>
            <a:chExt cx="92731" cy="66600"/>
          </a:xfrm>
        </p:grpSpPr>
        <p:cxnSp>
          <p:nvCxnSpPr>
            <p:cNvPr id="997" name="Google Shape;997;p43"/>
            <p:cNvCxnSpPr/>
            <p:nvPr/>
          </p:nvCxnSpPr>
          <p:spPr>
            <a:xfrm>
              <a:off x="2968473" y="2550233"/>
              <a:ext cx="31500" cy="31500"/>
            </a:xfrm>
            <a:prstGeom prst="straightConnector1">
              <a:avLst/>
            </a:prstGeom>
            <a:noFill/>
            <a:ln cap="flat" cmpd="sng" w="28575">
              <a:solidFill>
                <a:srgbClr val="FF0000"/>
              </a:solidFill>
              <a:prstDash val="solid"/>
              <a:round/>
              <a:headEnd len="med" w="med" type="none"/>
              <a:tailEnd len="med" w="med" type="none"/>
            </a:ln>
          </p:spPr>
        </p:cxnSp>
        <p:cxnSp>
          <p:nvCxnSpPr>
            <p:cNvPr id="998" name="Google Shape;998;p43"/>
            <p:cNvCxnSpPr/>
            <p:nvPr/>
          </p:nvCxnSpPr>
          <p:spPr>
            <a:xfrm flipH="1" rot="10800000">
              <a:off x="2994604" y="2524937"/>
              <a:ext cx="66600" cy="66600"/>
            </a:xfrm>
            <a:prstGeom prst="straightConnector1">
              <a:avLst/>
            </a:prstGeom>
            <a:noFill/>
            <a:ln cap="flat" cmpd="sng" w="28575">
              <a:solidFill>
                <a:srgbClr val="FF0000"/>
              </a:solidFill>
              <a:prstDash val="solid"/>
              <a:round/>
              <a:headEnd len="med" w="med" type="none"/>
              <a:tailEnd len="med" w="med" type="none"/>
            </a:ln>
          </p:spPr>
        </p:cxnSp>
      </p:grpSp>
      <p:sp>
        <p:nvSpPr>
          <p:cNvPr id="999" name="Google Shape;999;p43"/>
          <p:cNvSpPr/>
          <p:nvPr/>
        </p:nvSpPr>
        <p:spPr>
          <a:xfrm>
            <a:off x="4241425" y="2083400"/>
            <a:ext cx="681600" cy="295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00" name="Google Shape;1000;p43"/>
          <p:cNvCxnSpPr/>
          <p:nvPr/>
        </p:nvCxnSpPr>
        <p:spPr>
          <a:xfrm flipH="1" rot="10800000">
            <a:off x="1504625" y="2104975"/>
            <a:ext cx="980700" cy="389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4" name="Shape 1004"/>
        <p:cNvGrpSpPr/>
        <p:nvPr/>
      </p:nvGrpSpPr>
      <p:grpSpPr>
        <a:xfrm>
          <a:off x="0" y="0"/>
          <a:ext cx="0" cy="0"/>
          <a:chOff x="0" y="0"/>
          <a:chExt cx="0" cy="0"/>
        </a:xfrm>
      </p:grpSpPr>
      <p:sp>
        <p:nvSpPr>
          <p:cNvPr id="1005" name="Google Shape;1005;p44"/>
          <p:cNvSpPr txBox="1"/>
          <p:nvPr/>
        </p:nvSpPr>
        <p:spPr>
          <a:xfrm>
            <a:off x="2778475" y="1105425"/>
            <a:ext cx="8409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0000"/>
                </a:solidFill>
                <a:latin typeface="Muli"/>
                <a:ea typeface="Muli"/>
                <a:cs typeface="Muli"/>
                <a:sym typeface="Muli"/>
              </a:rPr>
              <a:t>Cummings</a:t>
            </a:r>
            <a:endParaRPr b="1" sz="1000">
              <a:solidFill>
                <a:srgbClr val="FF0000"/>
              </a:solidFill>
              <a:latin typeface="Muli"/>
              <a:ea typeface="Muli"/>
              <a:cs typeface="Muli"/>
              <a:sym typeface="Muli"/>
            </a:endParaRPr>
          </a:p>
        </p:txBody>
      </p:sp>
      <p:sp>
        <p:nvSpPr>
          <p:cNvPr id="1006" name="Google Shape;1006;p44"/>
          <p:cNvSpPr/>
          <p:nvPr/>
        </p:nvSpPr>
        <p:spPr>
          <a:xfrm>
            <a:off x="4045300" y="2987050"/>
            <a:ext cx="565800" cy="245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7" name="Google Shape;1007;p44"/>
          <p:cNvSpPr txBox="1"/>
          <p:nvPr/>
        </p:nvSpPr>
        <p:spPr>
          <a:xfrm>
            <a:off x="4151550" y="1105425"/>
            <a:ext cx="8409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0000"/>
                </a:solidFill>
                <a:latin typeface="Muli"/>
                <a:ea typeface="Muli"/>
                <a:cs typeface="Muli"/>
                <a:sym typeface="Muli"/>
              </a:rPr>
              <a:t>William</a:t>
            </a:r>
            <a:endParaRPr b="1" sz="1000">
              <a:solidFill>
                <a:srgbClr val="FF0000"/>
              </a:solidFill>
              <a:latin typeface="Muli"/>
              <a:ea typeface="Muli"/>
              <a:cs typeface="Muli"/>
              <a:sym typeface="Muli"/>
            </a:endParaRPr>
          </a:p>
        </p:txBody>
      </p:sp>
      <p:sp>
        <p:nvSpPr>
          <p:cNvPr id="1008" name="Google Shape;1008;p44"/>
          <p:cNvSpPr txBox="1"/>
          <p:nvPr/>
        </p:nvSpPr>
        <p:spPr>
          <a:xfrm>
            <a:off x="5566325" y="1105425"/>
            <a:ext cx="8409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solidFill>
                  <a:srgbClr val="FF0000"/>
                </a:solidFill>
                <a:latin typeface="Muli"/>
                <a:ea typeface="Muli"/>
                <a:cs typeface="Muli"/>
                <a:sym typeface="Muli"/>
              </a:rPr>
              <a:t>Thomas</a:t>
            </a:r>
            <a:endParaRPr b="1" sz="1000">
              <a:solidFill>
                <a:srgbClr val="FF0000"/>
              </a:solidFill>
              <a:latin typeface="Muli"/>
              <a:ea typeface="Muli"/>
              <a:cs typeface="Muli"/>
              <a:sym typeface="Muli"/>
            </a:endParaRPr>
          </a:p>
        </p:txBody>
      </p:sp>
      <p:cxnSp>
        <p:nvCxnSpPr>
          <p:cNvPr id="1009" name="Google Shape;1009;p44"/>
          <p:cNvCxnSpPr/>
          <p:nvPr/>
        </p:nvCxnSpPr>
        <p:spPr>
          <a:xfrm flipH="1" rot="10800000">
            <a:off x="1291300" y="2119900"/>
            <a:ext cx="980700" cy="389100"/>
          </a:xfrm>
          <a:prstGeom prst="straightConnector1">
            <a:avLst/>
          </a:prstGeom>
          <a:noFill/>
          <a:ln cap="flat" cmpd="sng" w="38100">
            <a:solidFill>
              <a:srgbClr val="FF0000"/>
            </a:solidFill>
            <a:prstDash val="solid"/>
            <a:round/>
            <a:headEnd len="med" w="med" type="none"/>
            <a:tailEnd len="med" w="med" type="triangle"/>
          </a:ln>
        </p:spPr>
      </p:cxnSp>
      <p:cxnSp>
        <p:nvCxnSpPr>
          <p:cNvPr id="1010" name="Google Shape;1010;p44"/>
          <p:cNvCxnSpPr/>
          <p:nvPr/>
        </p:nvCxnSpPr>
        <p:spPr>
          <a:xfrm flipH="1" rot="10800000">
            <a:off x="1291300" y="2300075"/>
            <a:ext cx="980700" cy="389100"/>
          </a:xfrm>
          <a:prstGeom prst="straightConnector1">
            <a:avLst/>
          </a:prstGeom>
          <a:noFill/>
          <a:ln cap="flat" cmpd="sng" w="38100">
            <a:solidFill>
              <a:srgbClr val="FF0000"/>
            </a:solidFill>
            <a:prstDash val="solid"/>
            <a:round/>
            <a:headEnd len="med" w="med" type="none"/>
            <a:tailEnd len="med" w="med" type="triangle"/>
          </a:ln>
        </p:spPr>
      </p:cxnSp>
      <p:cxnSp>
        <p:nvCxnSpPr>
          <p:cNvPr id="1011" name="Google Shape;1011;p44"/>
          <p:cNvCxnSpPr/>
          <p:nvPr/>
        </p:nvCxnSpPr>
        <p:spPr>
          <a:xfrm flipH="1" rot="10800000">
            <a:off x="1291300" y="2597950"/>
            <a:ext cx="980700" cy="389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45"/>
          <p:cNvSpPr txBox="1"/>
          <p:nvPr/>
        </p:nvSpPr>
        <p:spPr>
          <a:xfrm>
            <a:off x="7555375" y="0"/>
            <a:ext cx="15501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19BBD5"/>
                </a:solidFill>
                <a:latin typeface="Roboto Mono Thin"/>
                <a:ea typeface="Roboto Mono Thin"/>
                <a:cs typeface="Roboto Mono Thin"/>
                <a:sym typeface="Roboto Mono Thin"/>
              </a:rPr>
              <a:t>PGSS 2017 | </a:t>
            </a:r>
            <a:fld id="{00000000-1234-1234-1234-123412341234}" type="slidenum">
              <a:rPr lang="en" sz="1200">
                <a:solidFill>
                  <a:srgbClr val="19BBD5"/>
                </a:solidFill>
                <a:latin typeface="Roboto Mono Light"/>
                <a:ea typeface="Roboto Mono Light"/>
                <a:cs typeface="Roboto Mono Light"/>
                <a:sym typeface="Roboto Mono Light"/>
              </a:rPr>
              <a:t>‹#›</a:t>
            </a:fld>
            <a:endParaRPr sz="1200">
              <a:solidFill>
                <a:srgbClr val="19BBD5"/>
              </a:solidFill>
              <a:latin typeface="Roboto Mono Light"/>
              <a:ea typeface="Roboto Mono Light"/>
              <a:cs typeface="Roboto Mono Light"/>
              <a:sym typeface="Roboto Mono Light"/>
            </a:endParaRPr>
          </a:p>
        </p:txBody>
      </p:sp>
      <p:sp>
        <p:nvSpPr>
          <p:cNvPr id="1017" name="Google Shape;1017;p45"/>
          <p:cNvSpPr/>
          <p:nvPr/>
        </p:nvSpPr>
        <p:spPr>
          <a:xfrm>
            <a:off x="215475" y="1254600"/>
            <a:ext cx="653400" cy="2634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grpSp>
        <p:nvGrpSpPr>
          <p:cNvPr id="1022" name="Google Shape;1022;p46"/>
          <p:cNvGrpSpPr/>
          <p:nvPr/>
        </p:nvGrpSpPr>
        <p:grpSpPr>
          <a:xfrm>
            <a:off x="7191549" y="3319518"/>
            <a:ext cx="886071" cy="1207614"/>
            <a:chOff x="7093925" y="3981300"/>
            <a:chExt cx="1800225" cy="872175"/>
          </a:xfrm>
        </p:grpSpPr>
        <p:sp>
          <p:nvSpPr>
            <p:cNvPr id="1023" name="Google Shape;1023;p46"/>
            <p:cNvSpPr/>
            <p:nvPr/>
          </p:nvSpPr>
          <p:spPr>
            <a:xfrm>
              <a:off x="7093925" y="4529225"/>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Google Shape;1024;p46"/>
            <p:cNvSpPr/>
            <p:nvPr/>
          </p:nvSpPr>
          <p:spPr>
            <a:xfrm>
              <a:off x="7093925" y="4253613"/>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5" name="Google Shape;1025;p46"/>
            <p:cNvSpPr/>
            <p:nvPr/>
          </p:nvSpPr>
          <p:spPr>
            <a:xfrm>
              <a:off x="7093925" y="3981300"/>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26" name="Google Shape;1026;p46"/>
          <p:cNvSpPr/>
          <p:nvPr/>
        </p:nvSpPr>
        <p:spPr>
          <a:xfrm>
            <a:off x="943001" y="1627000"/>
            <a:ext cx="1363200" cy="11811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6DAEC"/>
                </a:solidFill>
                <a:latin typeface="Muli"/>
                <a:ea typeface="Muli"/>
                <a:cs typeface="Muli"/>
                <a:sym typeface="Muli"/>
              </a:rPr>
              <a:t>Search page</a:t>
            </a:r>
            <a:endParaRPr sz="1100">
              <a:solidFill>
                <a:srgbClr val="C6DAEC"/>
              </a:solidFill>
              <a:latin typeface="Muli"/>
              <a:ea typeface="Muli"/>
              <a:cs typeface="Muli"/>
              <a:sym typeface="Muli"/>
            </a:endParaRPr>
          </a:p>
        </p:txBody>
      </p:sp>
      <p:sp>
        <p:nvSpPr>
          <p:cNvPr id="1027" name="Google Shape;1027;p46"/>
          <p:cNvSpPr/>
          <p:nvPr/>
        </p:nvSpPr>
        <p:spPr>
          <a:xfrm>
            <a:off x="2820026" y="1627000"/>
            <a:ext cx="1363200" cy="11811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6DAEC"/>
                </a:solidFill>
                <a:latin typeface="Muli"/>
                <a:ea typeface="Muli"/>
                <a:cs typeface="Muli"/>
                <a:sym typeface="Muli"/>
              </a:rPr>
              <a:t>Results page</a:t>
            </a:r>
            <a:endParaRPr sz="1100">
              <a:solidFill>
                <a:srgbClr val="C6DAEC"/>
              </a:solidFill>
              <a:latin typeface="Muli"/>
              <a:ea typeface="Muli"/>
              <a:cs typeface="Muli"/>
              <a:sym typeface="Muli"/>
            </a:endParaRPr>
          </a:p>
        </p:txBody>
      </p:sp>
      <p:sp>
        <p:nvSpPr>
          <p:cNvPr id="1028" name="Google Shape;1028;p46"/>
          <p:cNvSpPr/>
          <p:nvPr/>
        </p:nvSpPr>
        <p:spPr>
          <a:xfrm>
            <a:off x="4697051" y="1627000"/>
            <a:ext cx="1363200" cy="11811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6DAEC"/>
                </a:solidFill>
                <a:latin typeface="Muli"/>
                <a:ea typeface="Muli"/>
                <a:cs typeface="Muli"/>
                <a:sym typeface="Muli"/>
              </a:rPr>
              <a:t>Case detail page</a:t>
            </a:r>
            <a:endParaRPr sz="1100">
              <a:solidFill>
                <a:srgbClr val="C6DAEC"/>
              </a:solidFill>
              <a:latin typeface="Muli"/>
              <a:ea typeface="Muli"/>
              <a:cs typeface="Muli"/>
              <a:sym typeface="Muli"/>
            </a:endParaRPr>
          </a:p>
        </p:txBody>
      </p:sp>
      <p:sp>
        <p:nvSpPr>
          <p:cNvPr id="1029" name="Google Shape;1029;p46"/>
          <p:cNvSpPr/>
          <p:nvPr/>
        </p:nvSpPr>
        <p:spPr>
          <a:xfrm>
            <a:off x="943000" y="333277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6DAEC"/>
                </a:solidFill>
                <a:latin typeface="Muli"/>
                <a:ea typeface="Muli"/>
                <a:cs typeface="Muli"/>
                <a:sym typeface="Muli"/>
              </a:rPr>
              <a:t>Disclaimer page</a:t>
            </a:r>
            <a:endParaRPr sz="1100">
              <a:solidFill>
                <a:srgbClr val="C6DAEC"/>
              </a:solidFill>
              <a:latin typeface="Muli"/>
              <a:ea typeface="Muli"/>
              <a:cs typeface="Muli"/>
              <a:sym typeface="Muli"/>
            </a:endParaRPr>
          </a:p>
        </p:txBody>
      </p:sp>
      <p:sp>
        <p:nvSpPr>
          <p:cNvPr id="1030" name="Google Shape;1030;p46"/>
          <p:cNvSpPr txBox="1"/>
          <p:nvPr/>
        </p:nvSpPr>
        <p:spPr>
          <a:xfrm>
            <a:off x="7068188" y="2960500"/>
            <a:ext cx="11328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C6DAEC"/>
                </a:solidFill>
                <a:latin typeface="Muli"/>
                <a:ea typeface="Muli"/>
                <a:cs typeface="Muli"/>
                <a:sym typeface="Muli"/>
              </a:rPr>
              <a:t>Database</a:t>
            </a:r>
            <a:endParaRPr/>
          </a:p>
        </p:txBody>
      </p:sp>
      <p:cxnSp>
        <p:nvCxnSpPr>
          <p:cNvPr id="1031" name="Google Shape;1031;p46"/>
          <p:cNvCxnSpPr/>
          <p:nvPr/>
        </p:nvCxnSpPr>
        <p:spPr>
          <a:xfrm rot="10800000">
            <a:off x="1612550" y="2814925"/>
            <a:ext cx="0" cy="521400"/>
          </a:xfrm>
          <a:prstGeom prst="straightConnector1">
            <a:avLst/>
          </a:prstGeom>
          <a:noFill/>
          <a:ln cap="flat" cmpd="sng" w="9525">
            <a:solidFill>
              <a:srgbClr val="19BBD5"/>
            </a:solidFill>
            <a:prstDash val="solid"/>
            <a:round/>
            <a:headEnd len="med" w="med" type="none"/>
            <a:tailEnd len="med" w="med" type="triangle"/>
          </a:ln>
        </p:spPr>
      </p:cxnSp>
      <p:cxnSp>
        <p:nvCxnSpPr>
          <p:cNvPr id="1032" name="Google Shape;1032;p46"/>
          <p:cNvCxnSpPr>
            <a:stCxn id="1026" idx="0"/>
            <a:endCxn id="1027" idx="3"/>
          </p:cNvCxnSpPr>
          <p:nvPr/>
        </p:nvCxnSpPr>
        <p:spPr>
          <a:xfrm>
            <a:off x="2306201" y="2217550"/>
            <a:ext cx="513900" cy="0"/>
          </a:xfrm>
          <a:prstGeom prst="straightConnector1">
            <a:avLst/>
          </a:prstGeom>
          <a:noFill/>
          <a:ln cap="flat" cmpd="sng" w="9525">
            <a:solidFill>
              <a:srgbClr val="19BBD5"/>
            </a:solidFill>
            <a:prstDash val="solid"/>
            <a:round/>
            <a:headEnd len="med" w="med" type="none"/>
            <a:tailEnd len="med" w="med" type="triangle"/>
          </a:ln>
        </p:spPr>
      </p:cxnSp>
      <p:cxnSp>
        <p:nvCxnSpPr>
          <p:cNvPr id="1033" name="Google Shape;1033;p46"/>
          <p:cNvCxnSpPr>
            <a:stCxn id="1027" idx="0"/>
            <a:endCxn id="1028" idx="3"/>
          </p:cNvCxnSpPr>
          <p:nvPr/>
        </p:nvCxnSpPr>
        <p:spPr>
          <a:xfrm>
            <a:off x="4183226" y="2217550"/>
            <a:ext cx="513900" cy="0"/>
          </a:xfrm>
          <a:prstGeom prst="straightConnector1">
            <a:avLst/>
          </a:prstGeom>
          <a:noFill/>
          <a:ln cap="flat" cmpd="sng" w="9525">
            <a:solidFill>
              <a:srgbClr val="19BBD5"/>
            </a:solidFill>
            <a:prstDash val="solid"/>
            <a:round/>
            <a:headEnd len="med" w="med" type="none"/>
            <a:tailEnd len="med" w="med" type="triangle"/>
          </a:ln>
        </p:spPr>
      </p:cxnSp>
      <p:cxnSp>
        <p:nvCxnSpPr>
          <p:cNvPr id="1034" name="Google Shape;1034;p46"/>
          <p:cNvCxnSpPr>
            <a:stCxn id="1027" idx="1"/>
            <a:endCxn id="1024" idx="2"/>
          </p:cNvCxnSpPr>
          <p:nvPr/>
        </p:nvCxnSpPr>
        <p:spPr>
          <a:xfrm>
            <a:off x="3839407" y="2808100"/>
            <a:ext cx="3352200" cy="1113000"/>
          </a:xfrm>
          <a:prstGeom prst="straightConnector1">
            <a:avLst/>
          </a:prstGeom>
          <a:noFill/>
          <a:ln cap="flat" cmpd="sng" w="9525">
            <a:solidFill>
              <a:srgbClr val="19BBD5"/>
            </a:solidFill>
            <a:prstDash val="solid"/>
            <a:round/>
            <a:headEnd len="med" w="med" type="none"/>
            <a:tailEnd len="med" w="med" type="triangle"/>
          </a:ln>
        </p:spPr>
      </p:cxnSp>
      <p:cxnSp>
        <p:nvCxnSpPr>
          <p:cNvPr id="1035" name="Google Shape;1035;p46"/>
          <p:cNvCxnSpPr>
            <a:endCxn id="1024" idx="2"/>
          </p:cNvCxnSpPr>
          <p:nvPr/>
        </p:nvCxnSpPr>
        <p:spPr>
          <a:xfrm>
            <a:off x="5716449" y="2808040"/>
            <a:ext cx="1475100" cy="1113000"/>
          </a:xfrm>
          <a:prstGeom prst="straightConnector1">
            <a:avLst/>
          </a:prstGeom>
          <a:noFill/>
          <a:ln cap="flat" cmpd="sng" w="9525">
            <a:solidFill>
              <a:srgbClr val="19BBD5"/>
            </a:solidFill>
            <a:prstDash val="solid"/>
            <a:round/>
            <a:headEnd len="med" w="med" type="none"/>
            <a:tailEnd len="med" w="med" type="triangle"/>
          </a:ln>
        </p:spPr>
      </p:cxnSp>
      <p:cxnSp>
        <p:nvCxnSpPr>
          <p:cNvPr id="1036" name="Google Shape;1036;p46"/>
          <p:cNvCxnSpPr>
            <a:stCxn id="1024" idx="2"/>
            <a:endCxn id="1027" idx="1"/>
          </p:cNvCxnSpPr>
          <p:nvPr/>
        </p:nvCxnSpPr>
        <p:spPr>
          <a:xfrm rot="10800000">
            <a:off x="3839349" y="2808040"/>
            <a:ext cx="3352200" cy="1113000"/>
          </a:xfrm>
          <a:prstGeom prst="straightConnector1">
            <a:avLst/>
          </a:prstGeom>
          <a:noFill/>
          <a:ln cap="flat" cmpd="sng" w="9525">
            <a:solidFill>
              <a:srgbClr val="19BBD5"/>
            </a:solidFill>
            <a:prstDash val="solid"/>
            <a:round/>
            <a:headEnd len="med" w="med" type="none"/>
            <a:tailEnd len="med" w="med" type="triangle"/>
          </a:ln>
        </p:spPr>
      </p:cxnSp>
      <p:sp>
        <p:nvSpPr>
          <p:cNvPr id="1037" name="Google Shape;1037;p46"/>
          <p:cNvSpPr txBox="1"/>
          <p:nvPr>
            <p:ph idx="4294967295" type="title"/>
          </p:nvPr>
        </p:nvSpPr>
        <p:spPr>
          <a:xfrm>
            <a:off x="1739650" y="284700"/>
            <a:ext cx="60312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Roboto Mono"/>
                <a:ea typeface="Roboto Mono"/>
                <a:cs typeface="Roboto Mono"/>
                <a:sym typeface="Roboto Mono"/>
              </a:rPr>
              <a:t>Maryland Case Search</a:t>
            </a:r>
            <a:endParaRPr sz="36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47"/>
          <p:cNvSpPr txBox="1"/>
          <p:nvPr>
            <p:ph type="ctrTitle"/>
          </p:nvPr>
        </p:nvSpPr>
        <p:spPr>
          <a:xfrm>
            <a:off x="2743200" y="1507150"/>
            <a:ext cx="56388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Parsing</a:t>
            </a:r>
            <a:endParaRPr/>
          </a:p>
        </p:txBody>
      </p:sp>
      <p:sp>
        <p:nvSpPr>
          <p:cNvPr id="1043" name="Google Shape;1043;p47"/>
          <p:cNvSpPr txBox="1"/>
          <p:nvPr>
            <p:ph idx="1" type="subTitle"/>
          </p:nvPr>
        </p:nvSpPr>
        <p:spPr>
          <a:xfrm>
            <a:off x="2743200" y="2592404"/>
            <a:ext cx="5696100" cy="78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Extract data from HTML source code</a:t>
            </a:r>
            <a:endParaRPr/>
          </a:p>
          <a:p>
            <a:pPr indent="-317500" lvl="0" marL="457200" rtl="0">
              <a:spcBef>
                <a:spcPts val="1000"/>
              </a:spcBef>
              <a:spcAft>
                <a:spcPts val="1000"/>
              </a:spcAft>
              <a:buSzPts val="1400"/>
              <a:buChar char="➔"/>
            </a:pPr>
            <a:r>
              <a:rPr lang="en"/>
              <a:t>Insert formatted values into database</a:t>
            </a:r>
            <a:endParaRPr/>
          </a:p>
        </p:txBody>
      </p:sp>
      <p:sp>
        <p:nvSpPr>
          <p:cNvPr id="1044" name="Google Shape;1044;p47"/>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Roboto Mono"/>
                <a:ea typeface="Roboto Mono"/>
                <a:cs typeface="Roboto Mono"/>
                <a:sym typeface="Roboto Mono"/>
              </a:rPr>
              <a:t>3</a:t>
            </a:r>
            <a:endParaRPr b="1">
              <a:solidFill>
                <a:srgbClr val="FFFFFF"/>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pic>
        <p:nvPicPr>
          <p:cNvPr id="1049" name="Google Shape;1049;p48"/>
          <p:cNvPicPr preferRelativeResize="0"/>
          <p:nvPr/>
        </p:nvPicPr>
        <p:blipFill rotWithShape="1">
          <a:blip r:embed="rId3">
            <a:alphaModFix/>
          </a:blip>
          <a:srcRect b="6758" l="650" r="729" t="408"/>
          <a:stretch/>
        </p:blipFill>
        <p:spPr>
          <a:xfrm>
            <a:off x="2933301" y="0"/>
            <a:ext cx="327740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pic>
        <p:nvPicPr>
          <p:cNvPr descr="INFO.png" id="1054" name="Google Shape;1054;p49"/>
          <p:cNvPicPr preferRelativeResize="0"/>
          <p:nvPr/>
        </p:nvPicPr>
        <p:blipFill rotWithShape="1">
          <a:blip r:embed="rId3">
            <a:alphaModFix/>
          </a:blip>
          <a:srcRect b="0" l="454" r="682" t="1234"/>
          <a:stretch/>
        </p:blipFill>
        <p:spPr>
          <a:xfrm>
            <a:off x="1383175" y="493500"/>
            <a:ext cx="7166771" cy="2942199"/>
          </a:xfrm>
          <a:prstGeom prst="rect">
            <a:avLst/>
          </a:prstGeom>
          <a:noFill/>
          <a:ln>
            <a:noFill/>
          </a:ln>
        </p:spPr>
      </p:pic>
      <p:pic>
        <p:nvPicPr>
          <p:cNvPr descr="HTML1.png" id="1055" name="Google Shape;1055;p49"/>
          <p:cNvPicPr preferRelativeResize="0"/>
          <p:nvPr/>
        </p:nvPicPr>
        <p:blipFill rotWithShape="1">
          <a:blip r:embed="rId4">
            <a:alphaModFix/>
          </a:blip>
          <a:srcRect b="11907" l="0" r="0" t="11907"/>
          <a:stretch/>
        </p:blipFill>
        <p:spPr>
          <a:xfrm>
            <a:off x="5685650" y="695071"/>
            <a:ext cx="3234125" cy="1424275"/>
          </a:xfrm>
          <a:prstGeom prst="rect">
            <a:avLst/>
          </a:prstGeom>
          <a:noFill/>
          <a:ln cap="flat" cmpd="sng" w="28575">
            <a:solidFill>
              <a:srgbClr val="19BBD5"/>
            </a:solidFill>
            <a:prstDash val="solid"/>
            <a:round/>
            <a:headEnd len="sm" w="sm" type="none"/>
            <a:tailEnd len="sm" w="sm" type="none"/>
          </a:ln>
        </p:spPr>
      </p:pic>
      <p:sp>
        <p:nvSpPr>
          <p:cNvPr id="1056" name="Google Shape;1056;p49"/>
          <p:cNvSpPr/>
          <p:nvPr/>
        </p:nvSpPr>
        <p:spPr>
          <a:xfrm>
            <a:off x="1306725" y="1119050"/>
            <a:ext cx="1661100" cy="431100"/>
          </a:xfrm>
          <a:prstGeom prst="ellipse">
            <a:avLst/>
          </a:prstGeom>
          <a:noFill/>
          <a:ln cap="flat" cmpd="sng" w="285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57" name="Google Shape;1057;p49"/>
          <p:cNvCxnSpPr>
            <a:stCxn id="1056" idx="6"/>
            <a:endCxn id="1055" idx="1"/>
          </p:cNvCxnSpPr>
          <p:nvPr/>
        </p:nvCxnSpPr>
        <p:spPr>
          <a:xfrm>
            <a:off x="2967825" y="1334600"/>
            <a:ext cx="2717700" cy="72600"/>
          </a:xfrm>
          <a:prstGeom prst="straightConnector1">
            <a:avLst/>
          </a:prstGeom>
          <a:noFill/>
          <a:ln cap="flat" cmpd="sng" w="28575">
            <a:solidFill>
              <a:srgbClr val="19BBD5"/>
            </a:solidFill>
            <a:prstDash val="solid"/>
            <a:round/>
            <a:headEnd len="med" w="med" type="none"/>
            <a:tailEnd len="med" w="med" type="triangle"/>
          </a:ln>
        </p:spPr>
      </p:cxnSp>
      <p:cxnSp>
        <p:nvCxnSpPr>
          <p:cNvPr id="1058" name="Google Shape;1058;p49"/>
          <p:cNvCxnSpPr>
            <a:stCxn id="1055" idx="2"/>
            <a:endCxn id="1059" idx="0"/>
          </p:cNvCxnSpPr>
          <p:nvPr/>
        </p:nvCxnSpPr>
        <p:spPr>
          <a:xfrm flipH="1">
            <a:off x="4572112" y="2119346"/>
            <a:ext cx="2730600" cy="1912200"/>
          </a:xfrm>
          <a:prstGeom prst="straightConnector1">
            <a:avLst/>
          </a:prstGeom>
          <a:noFill/>
          <a:ln cap="flat" cmpd="sng" w="28575">
            <a:solidFill>
              <a:srgbClr val="19BBD5"/>
            </a:solidFill>
            <a:prstDash val="solid"/>
            <a:round/>
            <a:headEnd len="med" w="med" type="none"/>
            <a:tailEnd len="med" w="med" type="triangle"/>
          </a:ln>
        </p:spPr>
      </p:cxnSp>
      <p:sp>
        <p:nvSpPr>
          <p:cNvPr id="1060" name="Google Shape;1060;p49"/>
          <p:cNvSpPr/>
          <p:nvPr/>
        </p:nvSpPr>
        <p:spPr>
          <a:xfrm>
            <a:off x="3968962" y="4031551"/>
            <a:ext cx="1206075" cy="611250"/>
          </a:xfrm>
          <a:prstGeom prst="flowChartMagneticDisk">
            <a:avLst/>
          </a:prstGeom>
          <a:solidFill>
            <a:srgbClr val="184769"/>
          </a:solid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6DAEC"/>
                </a:solidFill>
                <a:latin typeface="Muli"/>
                <a:ea typeface="Muli"/>
                <a:cs typeface="Muli"/>
                <a:sym typeface="Muli"/>
              </a:rPr>
              <a:t>cases</a:t>
            </a:r>
            <a:endParaRPr>
              <a:solidFill>
                <a:srgbClr val="C6DAEC"/>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pic>
        <p:nvPicPr>
          <p:cNvPr descr="CHARGES.png" id="1065" name="Google Shape;1065;p50"/>
          <p:cNvPicPr preferRelativeResize="0"/>
          <p:nvPr/>
        </p:nvPicPr>
        <p:blipFill rotWithShape="1">
          <a:blip r:embed="rId3">
            <a:alphaModFix/>
          </a:blip>
          <a:srcRect b="0" l="689" r="2223" t="0"/>
          <a:stretch/>
        </p:blipFill>
        <p:spPr>
          <a:xfrm>
            <a:off x="1285875" y="456675"/>
            <a:ext cx="7264102" cy="2170075"/>
          </a:xfrm>
          <a:prstGeom prst="rect">
            <a:avLst/>
          </a:prstGeom>
          <a:noFill/>
          <a:ln>
            <a:noFill/>
          </a:ln>
        </p:spPr>
      </p:pic>
      <p:sp>
        <p:nvSpPr>
          <p:cNvPr id="1066" name="Google Shape;1066;p50"/>
          <p:cNvSpPr/>
          <p:nvPr/>
        </p:nvSpPr>
        <p:spPr>
          <a:xfrm>
            <a:off x="1285875" y="1119075"/>
            <a:ext cx="5963700" cy="389100"/>
          </a:xfrm>
          <a:prstGeom prst="ellipse">
            <a:avLst/>
          </a:prstGeom>
          <a:noFill/>
          <a:ln cap="flat" cmpd="sng" w="285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7" name="Google Shape;1067;p50"/>
          <p:cNvCxnSpPr>
            <a:stCxn id="1066" idx="4"/>
            <a:endCxn id="1068" idx="0"/>
          </p:cNvCxnSpPr>
          <p:nvPr/>
        </p:nvCxnSpPr>
        <p:spPr>
          <a:xfrm>
            <a:off x="4267725" y="1508175"/>
            <a:ext cx="2701500" cy="712200"/>
          </a:xfrm>
          <a:prstGeom prst="straightConnector1">
            <a:avLst/>
          </a:prstGeom>
          <a:noFill/>
          <a:ln cap="flat" cmpd="sng" w="28575">
            <a:solidFill>
              <a:srgbClr val="19BBD5"/>
            </a:solidFill>
            <a:prstDash val="solid"/>
            <a:round/>
            <a:headEnd len="med" w="med" type="none"/>
            <a:tailEnd len="med" w="med" type="triangle"/>
          </a:ln>
        </p:spPr>
      </p:cxnSp>
      <p:sp>
        <p:nvSpPr>
          <p:cNvPr id="1069" name="Google Shape;1069;p50"/>
          <p:cNvSpPr txBox="1"/>
          <p:nvPr/>
        </p:nvSpPr>
        <p:spPr>
          <a:xfrm>
            <a:off x="1072338" y="4219575"/>
            <a:ext cx="69993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6DAEC"/>
                </a:solidFill>
                <a:latin typeface="Roboto Mono"/>
                <a:ea typeface="Roboto Mono"/>
                <a:cs typeface="Roboto Mono"/>
                <a:sym typeface="Roboto Mono"/>
              </a:rPr>
              <a:t>charges</a:t>
            </a:r>
            <a:r>
              <a:rPr lang="en">
                <a:solidFill>
                  <a:srgbClr val="C6DAEC"/>
                </a:solidFill>
                <a:latin typeface="Roboto Mono"/>
                <a:ea typeface="Roboto Mono"/>
                <a:cs typeface="Roboto Mono"/>
                <a:sym typeface="Roboto Mono"/>
              </a:rPr>
              <a:t>: [{description: ‘POSS UNDERSIZED OYSTERS, ...}]</a:t>
            </a:r>
            <a:endParaRPr>
              <a:solidFill>
                <a:srgbClr val="C6DAEC"/>
              </a:solidFill>
              <a:latin typeface="Roboto Mono"/>
              <a:ea typeface="Roboto Mono"/>
              <a:cs typeface="Roboto Mono"/>
              <a:sym typeface="Roboto Mono"/>
            </a:endParaRPr>
          </a:p>
        </p:txBody>
      </p:sp>
      <p:cxnSp>
        <p:nvCxnSpPr>
          <p:cNvPr id="1070" name="Google Shape;1070;p50"/>
          <p:cNvCxnSpPr>
            <a:stCxn id="1068" idx="2"/>
          </p:cNvCxnSpPr>
          <p:nvPr/>
        </p:nvCxnSpPr>
        <p:spPr>
          <a:xfrm flipH="1">
            <a:off x="5852462" y="3683875"/>
            <a:ext cx="1116900" cy="465600"/>
          </a:xfrm>
          <a:prstGeom prst="straightConnector1">
            <a:avLst/>
          </a:prstGeom>
          <a:noFill/>
          <a:ln cap="flat" cmpd="sng" w="28575">
            <a:solidFill>
              <a:srgbClr val="19BBD5"/>
            </a:solidFill>
            <a:prstDash val="solid"/>
            <a:round/>
            <a:headEnd len="med" w="med" type="none"/>
            <a:tailEnd len="med" w="med" type="triangle"/>
          </a:ln>
        </p:spPr>
      </p:cxnSp>
      <p:pic>
        <p:nvPicPr>
          <p:cNvPr descr="HTML2.png" id="1068" name="Google Shape;1068;p50"/>
          <p:cNvPicPr preferRelativeResize="0"/>
          <p:nvPr/>
        </p:nvPicPr>
        <p:blipFill rotWithShape="1">
          <a:blip r:embed="rId4">
            <a:alphaModFix/>
          </a:blip>
          <a:srcRect b="15412" l="0" r="0" t="15412"/>
          <a:stretch/>
        </p:blipFill>
        <p:spPr>
          <a:xfrm>
            <a:off x="4967974" y="2220376"/>
            <a:ext cx="4002775" cy="1463500"/>
          </a:xfrm>
          <a:prstGeom prst="rect">
            <a:avLst/>
          </a:prstGeom>
          <a:noFill/>
          <a:ln cap="flat" cmpd="sng" w="28575">
            <a:solidFill>
              <a:srgbClr val="19BBD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51"/>
          <p:cNvSpPr txBox="1"/>
          <p:nvPr>
            <p:ph idx="4294967295" type="ctrTitle"/>
          </p:nvPr>
        </p:nvSpPr>
        <p:spPr>
          <a:xfrm>
            <a:off x="1020300" y="1991850"/>
            <a:ext cx="7103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Mono"/>
                <a:ea typeface="Roboto Mono"/>
                <a:cs typeface="Roboto Mono"/>
                <a:sym typeface="Roboto Mono"/>
              </a:rPr>
              <a:t>The Maryland court website is inconsistent and error-prone.</a:t>
            </a:r>
            <a:endParaRPr sz="30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34"/>
          <p:cNvSpPr txBox="1"/>
          <p:nvPr>
            <p:ph idx="1" type="body"/>
          </p:nvPr>
        </p:nvSpPr>
        <p:spPr>
          <a:xfrm>
            <a:off x="2044250" y="1220100"/>
            <a:ext cx="5962800" cy="2703300"/>
          </a:xfrm>
          <a:prstGeom prst="rect">
            <a:avLst/>
          </a:prstGeom>
        </p:spPr>
        <p:txBody>
          <a:bodyPr anchorCtr="0" anchor="ctr" bIns="91425" lIns="91425" spcFirstLastPara="1" rIns="91425" wrap="square" tIns="91425">
            <a:noAutofit/>
          </a:bodyPr>
          <a:lstStyle/>
          <a:p>
            <a:pPr indent="0" lvl="0" marL="0" rtl="0" algn="just">
              <a:lnSpc>
                <a:spcPct val="130000"/>
              </a:lnSpc>
              <a:spcBef>
                <a:spcPts val="2300"/>
              </a:spcBef>
              <a:spcAft>
                <a:spcPts val="0"/>
              </a:spcAft>
              <a:buNone/>
            </a:pPr>
            <a:r>
              <a:rPr lang="en" sz="1800">
                <a:solidFill>
                  <a:schemeClr val="lt1"/>
                </a:solidFill>
                <a:highlight>
                  <a:srgbClr val="0E293C"/>
                </a:highlight>
              </a:rPr>
              <a:t>“A court record that is kept in electronic form is open to inspection to the same extent that the record would be open to inspection in paper form.”</a:t>
            </a:r>
            <a:endParaRPr sz="1800">
              <a:solidFill>
                <a:schemeClr val="lt1"/>
              </a:solidFill>
              <a:highlight>
                <a:srgbClr val="0E293C"/>
              </a:highlight>
            </a:endParaRPr>
          </a:p>
          <a:p>
            <a:pPr indent="0" lvl="0" marL="0" rtl="0">
              <a:lnSpc>
                <a:spcPct val="130000"/>
              </a:lnSpc>
              <a:spcBef>
                <a:spcPts val="2300"/>
              </a:spcBef>
              <a:spcAft>
                <a:spcPts val="1700"/>
              </a:spcAft>
              <a:buNone/>
            </a:pPr>
            <a:r>
              <a:rPr lang="en" sz="1600">
                <a:solidFill>
                  <a:schemeClr val="lt1"/>
                </a:solidFill>
                <a:highlight>
                  <a:srgbClr val="0E293C"/>
                </a:highlight>
                <a:latin typeface="Roboto Mono Light"/>
                <a:ea typeface="Roboto Mono Light"/>
                <a:cs typeface="Roboto Mono Light"/>
                <a:sym typeface="Roboto Mono Light"/>
              </a:rPr>
              <a:t>Maryland Access to Records Rule 16-1008 (2004)</a:t>
            </a:r>
            <a:endParaRPr sz="1600">
              <a:solidFill>
                <a:schemeClr val="lt1"/>
              </a:solidFill>
              <a:highlight>
                <a:srgbClr val="0E293C"/>
              </a:highlight>
              <a:latin typeface="Roboto Mono Light"/>
              <a:ea typeface="Roboto Mono Light"/>
              <a:cs typeface="Roboto Mono Light"/>
              <a:sym typeface="Roboto Mon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52"/>
          <p:cNvSpPr txBox="1"/>
          <p:nvPr>
            <p:ph idx="4294967295" type="ctrTitle"/>
          </p:nvPr>
        </p:nvSpPr>
        <p:spPr>
          <a:xfrm>
            <a:off x="685800" y="835050"/>
            <a:ext cx="7772400" cy="11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7200">
                <a:latin typeface="Roboto Mono"/>
                <a:ea typeface="Roboto Mono"/>
                <a:cs typeface="Roboto Mono"/>
                <a:sym typeface="Roboto Mono"/>
              </a:rPr>
              <a:t>12,513,450</a:t>
            </a:r>
            <a:endParaRPr b="1" sz="4800">
              <a:latin typeface="Muli"/>
              <a:ea typeface="Muli"/>
              <a:cs typeface="Muli"/>
              <a:sym typeface="Muli"/>
            </a:endParaRPr>
          </a:p>
        </p:txBody>
      </p:sp>
      <p:sp>
        <p:nvSpPr>
          <p:cNvPr id="1081" name="Google Shape;1081;p52"/>
          <p:cNvSpPr txBox="1"/>
          <p:nvPr>
            <p:ph idx="4294967295" type="subTitle"/>
          </p:nvPr>
        </p:nvSpPr>
        <p:spPr>
          <a:xfrm>
            <a:off x="685800" y="2107796"/>
            <a:ext cx="7772400" cy="463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400"/>
              <a:t>cases collected over</a:t>
            </a:r>
            <a:endParaRPr/>
          </a:p>
        </p:txBody>
      </p:sp>
      <p:sp>
        <p:nvSpPr>
          <p:cNvPr id="1082" name="Google Shape;1082;p52"/>
          <p:cNvSpPr txBox="1"/>
          <p:nvPr>
            <p:ph idx="4294967295" type="ctrTitle"/>
          </p:nvPr>
        </p:nvSpPr>
        <p:spPr>
          <a:xfrm>
            <a:off x="685800" y="2803962"/>
            <a:ext cx="7772400" cy="8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00E1C6"/>
                </a:solidFill>
                <a:latin typeface="Roboto Mono"/>
                <a:ea typeface="Roboto Mono"/>
                <a:cs typeface="Roboto Mono"/>
                <a:sym typeface="Roboto Mono"/>
              </a:rPr>
              <a:t>10 years</a:t>
            </a:r>
            <a:endParaRPr b="1" sz="6000">
              <a:solidFill>
                <a:srgbClr val="00E1C6"/>
              </a:solidFill>
              <a:latin typeface="Muli"/>
              <a:ea typeface="Muli"/>
              <a:cs typeface="Muli"/>
              <a:sym typeface="Muli"/>
            </a:endParaRPr>
          </a:p>
        </p:txBody>
      </p:sp>
      <p:sp>
        <p:nvSpPr>
          <p:cNvPr id="1083" name="Google Shape;1083;p52"/>
          <p:cNvSpPr txBox="1"/>
          <p:nvPr>
            <p:ph idx="4294967295" type="subTitle"/>
          </p:nvPr>
        </p:nvSpPr>
        <p:spPr>
          <a:xfrm>
            <a:off x="636625" y="3809921"/>
            <a:ext cx="7772400" cy="463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400"/>
              <a:t>7/1/2007 - 6/30/2017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53"/>
          <p:cNvSpPr txBox="1"/>
          <p:nvPr>
            <p:ph type="ctrTitle"/>
          </p:nvPr>
        </p:nvSpPr>
        <p:spPr>
          <a:xfrm>
            <a:off x="2743200" y="1982400"/>
            <a:ext cx="56388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Results </a:t>
            </a:r>
            <a:r>
              <a:rPr lang="en">
                <a:latin typeface="Roboto Mono Light"/>
                <a:ea typeface="Roboto Mono Light"/>
                <a:cs typeface="Roboto Mono Light"/>
                <a:sym typeface="Roboto Mono Light"/>
              </a:rPr>
              <a:t>and</a:t>
            </a:r>
            <a:endParaRPr>
              <a:latin typeface="Roboto Mono Light"/>
              <a:ea typeface="Roboto Mono Light"/>
              <a:cs typeface="Roboto Mono Light"/>
              <a:sym typeface="Roboto Mono Light"/>
            </a:endParaRPr>
          </a:p>
          <a:p>
            <a:pPr indent="0" lvl="0" marL="0" rtl="0">
              <a:spcBef>
                <a:spcPts val="0"/>
              </a:spcBef>
              <a:spcAft>
                <a:spcPts val="0"/>
              </a:spcAft>
              <a:buNone/>
            </a:pPr>
            <a:r>
              <a:rPr lang="en"/>
              <a:t>Analysis</a:t>
            </a:r>
            <a:endParaRPr/>
          </a:p>
        </p:txBody>
      </p:sp>
      <p:sp>
        <p:nvSpPr>
          <p:cNvPr id="1089" name="Google Shape;1089;p53"/>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Roboto Mono"/>
                <a:ea typeface="Roboto Mono"/>
                <a:cs typeface="Roboto Mono"/>
                <a:sym typeface="Roboto Mono"/>
              </a:rPr>
              <a:t>4</a:t>
            </a:r>
            <a:endParaRPr b="1">
              <a:solidFill>
                <a:srgbClr val="FFFFFF"/>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54"/>
          <p:cNvSpPr txBox="1"/>
          <p:nvPr>
            <p:ph idx="4294967295" type="title"/>
          </p:nvPr>
        </p:nvSpPr>
        <p:spPr>
          <a:xfrm>
            <a:off x="1739650" y="284700"/>
            <a:ext cx="63162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Case Type Distribution</a:t>
            </a:r>
            <a:endParaRPr sz="2800">
              <a:latin typeface="Roboto Mono"/>
              <a:ea typeface="Roboto Mono"/>
              <a:cs typeface="Roboto Mono"/>
              <a:sym typeface="Roboto Mono"/>
            </a:endParaRPr>
          </a:p>
        </p:txBody>
      </p:sp>
      <p:pic>
        <p:nvPicPr>
          <p:cNvPr id="1095" name="Google Shape;1095;p54" title="Chart"/>
          <p:cNvPicPr preferRelativeResize="0"/>
          <p:nvPr/>
        </p:nvPicPr>
        <p:blipFill>
          <a:blip r:embed="rId3">
            <a:alphaModFix/>
          </a:blip>
          <a:stretch>
            <a:fillRect/>
          </a:stretch>
        </p:blipFill>
        <p:spPr>
          <a:xfrm>
            <a:off x="1470388" y="1006200"/>
            <a:ext cx="6203224" cy="3835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55"/>
          <p:cNvSpPr txBox="1"/>
          <p:nvPr>
            <p:ph idx="4294967295" type="title"/>
          </p:nvPr>
        </p:nvSpPr>
        <p:spPr>
          <a:xfrm>
            <a:off x="1739650" y="284700"/>
            <a:ext cx="63162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Age of Criminals Over Time</a:t>
            </a:r>
            <a:endParaRPr sz="2800">
              <a:latin typeface="Roboto Mono"/>
              <a:ea typeface="Roboto Mono"/>
              <a:cs typeface="Roboto Mono"/>
              <a:sym typeface="Roboto Mono"/>
            </a:endParaRPr>
          </a:p>
        </p:txBody>
      </p:sp>
      <p:pic>
        <p:nvPicPr>
          <p:cNvPr id="1101" name="Google Shape;1101;p55" title="Chart"/>
          <p:cNvPicPr preferRelativeResize="0"/>
          <p:nvPr/>
        </p:nvPicPr>
        <p:blipFill>
          <a:blip r:embed="rId3">
            <a:alphaModFix/>
          </a:blip>
          <a:stretch>
            <a:fillRect/>
          </a:stretch>
        </p:blipFill>
        <p:spPr>
          <a:xfrm>
            <a:off x="1587250" y="1006200"/>
            <a:ext cx="6316200" cy="39055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56"/>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Disposition By Race</a:t>
            </a:r>
            <a:endParaRPr sz="2800">
              <a:latin typeface="Roboto Mono"/>
              <a:ea typeface="Roboto Mono"/>
              <a:cs typeface="Roboto Mono"/>
              <a:sym typeface="Roboto Mono"/>
            </a:endParaRPr>
          </a:p>
        </p:txBody>
      </p:sp>
      <p:pic>
        <p:nvPicPr>
          <p:cNvPr id="1107" name="Google Shape;1107;p56" title="Chart"/>
          <p:cNvPicPr preferRelativeResize="0"/>
          <p:nvPr/>
        </p:nvPicPr>
        <p:blipFill>
          <a:blip r:embed="rId3">
            <a:alphaModFix/>
          </a:blip>
          <a:stretch>
            <a:fillRect/>
          </a:stretch>
        </p:blipFill>
        <p:spPr>
          <a:xfrm>
            <a:off x="1410475" y="972050"/>
            <a:ext cx="6409024" cy="396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57"/>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ZIP Codes with Most Crime</a:t>
            </a:r>
            <a:endParaRPr sz="2800">
              <a:latin typeface="Roboto Mono"/>
              <a:ea typeface="Roboto Mono"/>
              <a:cs typeface="Roboto Mono"/>
              <a:sym typeface="Roboto Mono"/>
            </a:endParaRPr>
          </a:p>
        </p:txBody>
      </p:sp>
      <p:pic>
        <p:nvPicPr>
          <p:cNvPr id="1113" name="Google Shape;1113;p57" title="Chart"/>
          <p:cNvPicPr preferRelativeResize="0"/>
          <p:nvPr/>
        </p:nvPicPr>
        <p:blipFill>
          <a:blip r:embed="rId3">
            <a:alphaModFix/>
          </a:blip>
          <a:stretch>
            <a:fillRect/>
          </a:stretch>
        </p:blipFill>
        <p:spPr>
          <a:xfrm>
            <a:off x="1451225" y="1006200"/>
            <a:ext cx="6241549" cy="385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pic>
        <p:nvPicPr>
          <p:cNvPr id="1118" name="Google Shape;1118;p58"/>
          <p:cNvPicPr preferRelativeResize="0"/>
          <p:nvPr/>
        </p:nvPicPr>
        <p:blipFill>
          <a:blip r:embed="rId3">
            <a:alphaModFix/>
          </a:blip>
          <a:stretch>
            <a:fillRect/>
          </a:stretch>
        </p:blipFill>
        <p:spPr>
          <a:xfrm>
            <a:off x="1595438" y="1085850"/>
            <a:ext cx="5953125" cy="3276600"/>
          </a:xfrm>
          <a:prstGeom prst="rect">
            <a:avLst/>
          </a:prstGeom>
          <a:noFill/>
          <a:ln>
            <a:noFill/>
          </a:ln>
        </p:spPr>
      </p:pic>
      <p:sp>
        <p:nvSpPr>
          <p:cNvPr id="1119" name="Google Shape;1119;p58"/>
          <p:cNvSpPr/>
          <p:nvPr/>
        </p:nvSpPr>
        <p:spPr>
          <a:xfrm>
            <a:off x="5344200" y="1329425"/>
            <a:ext cx="535800" cy="202500"/>
          </a:xfrm>
          <a:prstGeom prst="wedgeRectCallout">
            <a:avLst>
              <a:gd fmla="val -21428" name="adj1"/>
              <a:gd fmla="val 84287" name="adj2"/>
            </a:avLst>
          </a:prstGeom>
          <a:solidFill>
            <a:srgbClr val="19B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Muli"/>
                <a:ea typeface="Muli"/>
                <a:cs typeface="Muli"/>
                <a:sym typeface="Muli"/>
              </a:rPr>
              <a:t>21204</a:t>
            </a:r>
            <a:endParaRPr sz="800">
              <a:solidFill>
                <a:srgbClr val="FFFFFF"/>
              </a:solidFill>
              <a:latin typeface="Muli"/>
              <a:ea typeface="Muli"/>
              <a:cs typeface="Muli"/>
              <a:sym typeface="Muli"/>
            </a:endParaRPr>
          </a:p>
        </p:txBody>
      </p:sp>
      <p:sp>
        <p:nvSpPr>
          <p:cNvPr id="1120" name="Google Shape;1120;p58"/>
          <p:cNvSpPr/>
          <p:nvPr/>
        </p:nvSpPr>
        <p:spPr>
          <a:xfrm>
            <a:off x="5635625" y="1600000"/>
            <a:ext cx="535800" cy="202500"/>
          </a:xfrm>
          <a:prstGeom prst="wedgeRectCallout">
            <a:avLst>
              <a:gd fmla="val -64063" name="adj1"/>
              <a:gd fmla="val -9593" name="adj2"/>
            </a:avLst>
          </a:prstGeom>
          <a:solidFill>
            <a:srgbClr val="19B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Muli"/>
                <a:ea typeface="Muli"/>
                <a:cs typeface="Muli"/>
                <a:sym typeface="Muli"/>
              </a:rPr>
              <a:t>21202</a:t>
            </a:r>
            <a:endParaRPr sz="800">
              <a:solidFill>
                <a:srgbClr val="FFFFFF"/>
              </a:solidFill>
              <a:latin typeface="Muli"/>
              <a:ea typeface="Muli"/>
              <a:cs typeface="Muli"/>
              <a:sym typeface="Muli"/>
            </a:endParaRPr>
          </a:p>
        </p:txBody>
      </p:sp>
      <p:sp>
        <p:nvSpPr>
          <p:cNvPr id="1121" name="Google Shape;1121;p58"/>
          <p:cNvSpPr/>
          <p:nvPr/>
        </p:nvSpPr>
        <p:spPr>
          <a:xfrm>
            <a:off x="5281125" y="1870575"/>
            <a:ext cx="535800" cy="202500"/>
          </a:xfrm>
          <a:prstGeom prst="wedgeRectCallout">
            <a:avLst>
              <a:gd fmla="val -21249" name="adj1"/>
              <a:gd fmla="val -98840" name="adj2"/>
            </a:avLst>
          </a:prstGeom>
          <a:solidFill>
            <a:srgbClr val="19B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Muli"/>
                <a:ea typeface="Muli"/>
                <a:cs typeface="Muli"/>
                <a:sym typeface="Muli"/>
              </a:rPr>
              <a:t>21108</a:t>
            </a:r>
            <a:endParaRPr sz="800">
              <a:solidFill>
                <a:srgbClr val="FFFFFF"/>
              </a:solidFill>
              <a:latin typeface="Muli"/>
              <a:ea typeface="Muli"/>
              <a:cs typeface="Muli"/>
              <a:sym typeface="Muli"/>
            </a:endParaRPr>
          </a:p>
        </p:txBody>
      </p:sp>
      <p:sp>
        <p:nvSpPr>
          <p:cNvPr id="1122" name="Google Shape;1122;p58"/>
          <p:cNvSpPr/>
          <p:nvPr/>
        </p:nvSpPr>
        <p:spPr>
          <a:xfrm>
            <a:off x="4808400" y="2830275"/>
            <a:ext cx="535800" cy="202500"/>
          </a:xfrm>
          <a:prstGeom prst="wedgeRectCallout">
            <a:avLst>
              <a:gd fmla="val -21428" name="adj1"/>
              <a:gd fmla="val 84287" name="adj2"/>
            </a:avLst>
          </a:prstGeom>
          <a:solidFill>
            <a:srgbClr val="19B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Muli"/>
                <a:ea typeface="Muli"/>
                <a:cs typeface="Muli"/>
                <a:sym typeface="Muli"/>
              </a:rPr>
              <a:t>20646</a:t>
            </a:r>
            <a:endParaRPr sz="800">
              <a:solidFill>
                <a:srgbClr val="FFFFFF"/>
              </a:solidFill>
              <a:latin typeface="Muli"/>
              <a:ea typeface="Muli"/>
              <a:cs typeface="Muli"/>
              <a:sym typeface="Muli"/>
            </a:endParaRPr>
          </a:p>
        </p:txBody>
      </p:sp>
      <p:sp>
        <p:nvSpPr>
          <p:cNvPr id="1123" name="Google Shape;1123;p58"/>
          <p:cNvSpPr/>
          <p:nvPr/>
        </p:nvSpPr>
        <p:spPr>
          <a:xfrm>
            <a:off x="4036425" y="1286225"/>
            <a:ext cx="535800" cy="202500"/>
          </a:xfrm>
          <a:prstGeom prst="wedgeRectCallout">
            <a:avLst>
              <a:gd fmla="val -21249" name="adj1"/>
              <a:gd fmla="val -98840" name="adj2"/>
            </a:avLst>
          </a:prstGeom>
          <a:solidFill>
            <a:srgbClr val="19BB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Muli"/>
                <a:ea typeface="Muli"/>
                <a:cs typeface="Muli"/>
                <a:sym typeface="Muli"/>
              </a:rPr>
              <a:t>21740</a:t>
            </a:r>
            <a:endParaRPr sz="800">
              <a:solidFill>
                <a:srgbClr val="FFFFFF"/>
              </a:solidFill>
              <a:latin typeface="Muli"/>
              <a:ea typeface="Muli"/>
              <a:cs typeface="Muli"/>
              <a:sym typeface="Muli"/>
            </a:endParaRPr>
          </a:p>
        </p:txBody>
      </p:sp>
      <p:sp>
        <p:nvSpPr>
          <p:cNvPr id="1124" name="Google Shape;1124;p58"/>
          <p:cNvSpPr txBox="1"/>
          <p:nvPr/>
        </p:nvSpPr>
        <p:spPr>
          <a:xfrm>
            <a:off x="4808400" y="1531000"/>
            <a:ext cx="952200" cy="340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000">
                <a:solidFill>
                  <a:srgbClr val="C6DAEC"/>
                </a:solidFill>
                <a:latin typeface="Muli"/>
                <a:ea typeface="Muli"/>
                <a:cs typeface="Muli"/>
                <a:sym typeface="Muli"/>
              </a:rPr>
              <a:t>Baltimore</a:t>
            </a:r>
            <a:endParaRPr sz="1000">
              <a:solidFill>
                <a:srgbClr val="C6DAEC"/>
              </a:solidFill>
              <a:latin typeface="Muli"/>
              <a:ea typeface="Muli"/>
              <a:cs typeface="Muli"/>
              <a:sym typeface="Muli"/>
            </a:endParaRPr>
          </a:p>
        </p:txBody>
      </p:sp>
      <p:sp>
        <p:nvSpPr>
          <p:cNvPr id="1125" name="Google Shape;1125;p58"/>
          <p:cNvSpPr txBox="1"/>
          <p:nvPr/>
        </p:nvSpPr>
        <p:spPr>
          <a:xfrm>
            <a:off x="4572225" y="2350675"/>
            <a:ext cx="9522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Washington,</a:t>
            </a:r>
            <a:endParaRPr sz="1000">
              <a:solidFill>
                <a:srgbClr val="C6DAEC"/>
              </a:solidFill>
              <a:latin typeface="Muli"/>
              <a:ea typeface="Muli"/>
              <a:cs typeface="Muli"/>
              <a:sym typeface="Muli"/>
            </a:endParaRPr>
          </a:p>
          <a:p>
            <a:pPr indent="0" lvl="0" marL="0" rtl="0" algn="ctr">
              <a:spcBef>
                <a:spcPts val="0"/>
              </a:spcBef>
              <a:spcAft>
                <a:spcPts val="0"/>
              </a:spcAft>
              <a:buNone/>
            </a:pPr>
            <a:r>
              <a:rPr lang="en" sz="1000">
                <a:solidFill>
                  <a:srgbClr val="C6DAEC"/>
                </a:solidFill>
                <a:latin typeface="Muli"/>
                <a:ea typeface="Muli"/>
                <a:cs typeface="Muli"/>
                <a:sym typeface="Muli"/>
              </a:rPr>
              <a:t>D.C.</a:t>
            </a:r>
            <a:endParaRPr sz="1000">
              <a:solidFill>
                <a:srgbClr val="C6DAEC"/>
              </a:solidFill>
              <a:latin typeface="Muli"/>
              <a:ea typeface="Muli"/>
              <a:cs typeface="Muli"/>
              <a:sym typeface="Muli"/>
            </a:endParaRPr>
          </a:p>
          <a:p>
            <a:pPr indent="0" lvl="0" marL="0" rtl="0" algn="l">
              <a:spcBef>
                <a:spcPts val="0"/>
              </a:spcBef>
              <a:spcAft>
                <a:spcPts val="0"/>
              </a:spcAft>
              <a:buNone/>
            </a:pPr>
            <a:r>
              <a:t/>
            </a:r>
            <a:endParaRPr sz="1000">
              <a:solidFill>
                <a:srgbClr val="C6DAEC"/>
              </a:solidFill>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59"/>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Traffic Ticket Locations</a:t>
            </a:r>
            <a:endParaRPr sz="2800">
              <a:latin typeface="Roboto Mono"/>
              <a:ea typeface="Roboto Mono"/>
              <a:cs typeface="Roboto Mono"/>
              <a:sym typeface="Roboto Mono"/>
            </a:endParaRPr>
          </a:p>
        </p:txBody>
      </p:sp>
      <p:pic>
        <p:nvPicPr>
          <p:cNvPr id="1131" name="Google Shape;1131;p59" title="Chart"/>
          <p:cNvPicPr preferRelativeResize="0"/>
          <p:nvPr/>
        </p:nvPicPr>
        <p:blipFill>
          <a:blip r:embed="rId3">
            <a:alphaModFix/>
          </a:blip>
          <a:stretch>
            <a:fillRect/>
          </a:stretch>
        </p:blipFill>
        <p:spPr>
          <a:xfrm>
            <a:off x="1445875" y="1020350"/>
            <a:ext cx="6252251" cy="386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60"/>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Most Successful Attorneys</a:t>
            </a:r>
            <a:endParaRPr sz="2800">
              <a:latin typeface="Roboto Mono"/>
              <a:ea typeface="Roboto Mono"/>
              <a:cs typeface="Roboto Mono"/>
              <a:sym typeface="Roboto Mono"/>
            </a:endParaRPr>
          </a:p>
        </p:txBody>
      </p:sp>
      <p:pic>
        <p:nvPicPr>
          <p:cNvPr id="1137" name="Google Shape;1137;p60" title="Chart"/>
          <p:cNvPicPr preferRelativeResize="0"/>
          <p:nvPr/>
        </p:nvPicPr>
        <p:blipFill>
          <a:blip r:embed="rId3">
            <a:alphaModFix/>
          </a:blip>
          <a:stretch>
            <a:fillRect/>
          </a:stretch>
        </p:blipFill>
        <p:spPr>
          <a:xfrm>
            <a:off x="1544188" y="1082400"/>
            <a:ext cx="6055624" cy="374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61"/>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Medical Malpractice</a:t>
            </a:r>
            <a:endParaRPr sz="2800">
              <a:latin typeface="Roboto Mono"/>
              <a:ea typeface="Roboto Mono"/>
              <a:cs typeface="Roboto Mono"/>
              <a:sym typeface="Roboto Mono"/>
            </a:endParaRPr>
          </a:p>
        </p:txBody>
      </p:sp>
      <p:pic>
        <p:nvPicPr>
          <p:cNvPr id="1143" name="Google Shape;1143;p61" title="Chart"/>
          <p:cNvPicPr preferRelativeResize="0"/>
          <p:nvPr/>
        </p:nvPicPr>
        <p:blipFill>
          <a:blip r:embed="rId3">
            <a:alphaModFix/>
          </a:blip>
          <a:stretch>
            <a:fillRect/>
          </a:stretch>
        </p:blipFill>
        <p:spPr>
          <a:xfrm>
            <a:off x="1537700" y="1006200"/>
            <a:ext cx="6239899" cy="385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pic>
        <p:nvPicPr>
          <p:cNvPr descr="crop_mobileWas8908308-3713-1544.jpg" id="916" name="Google Shape;916;p35"/>
          <p:cNvPicPr preferRelativeResize="0"/>
          <p:nvPr/>
        </p:nvPicPr>
        <p:blipFill rotWithShape="1">
          <a:blip r:embed="rId3">
            <a:alphaModFix/>
          </a:blip>
          <a:srcRect b="0" l="19574" r="19580" t="0"/>
          <a:stretch/>
        </p:blipFill>
        <p:spPr>
          <a:xfrm>
            <a:off x="-438150" y="1162050"/>
            <a:ext cx="4152900" cy="3601200"/>
          </a:xfrm>
          <a:prstGeom prst="hexagon">
            <a:avLst>
              <a:gd fmla="val 28504" name="adj"/>
              <a:gd fmla="val 115470" name="vf"/>
            </a:avLst>
          </a:prstGeom>
          <a:noFill/>
          <a:ln>
            <a:noFill/>
          </a:ln>
        </p:spPr>
      </p:pic>
      <p:sp>
        <p:nvSpPr>
          <p:cNvPr id="917" name="Google Shape;917;p35"/>
          <p:cNvSpPr txBox="1"/>
          <p:nvPr>
            <p:ph idx="4294967295" type="ctrTitle"/>
          </p:nvPr>
        </p:nvSpPr>
        <p:spPr>
          <a:xfrm>
            <a:off x="4057450" y="1255075"/>
            <a:ext cx="45621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latin typeface="Roboto Mono"/>
                <a:ea typeface="Roboto Mono"/>
                <a:cs typeface="Roboto Mono"/>
                <a:sym typeface="Roboto Mono"/>
              </a:rPr>
              <a:t>Goal</a:t>
            </a:r>
            <a:endParaRPr sz="4800">
              <a:latin typeface="Roboto Mono"/>
              <a:ea typeface="Roboto Mono"/>
              <a:cs typeface="Roboto Mono"/>
              <a:sym typeface="Roboto Mono"/>
            </a:endParaRPr>
          </a:p>
        </p:txBody>
      </p:sp>
      <p:sp>
        <p:nvSpPr>
          <p:cNvPr id="918" name="Google Shape;918;p35"/>
          <p:cNvSpPr txBox="1"/>
          <p:nvPr/>
        </p:nvSpPr>
        <p:spPr>
          <a:xfrm>
            <a:off x="4113600" y="2504775"/>
            <a:ext cx="4562100" cy="1159800"/>
          </a:xfrm>
          <a:prstGeom prst="rect">
            <a:avLst/>
          </a:prstGeom>
          <a:noFill/>
          <a:ln>
            <a:noFill/>
          </a:ln>
        </p:spPr>
        <p:txBody>
          <a:bodyPr anchorCtr="0" anchor="t" bIns="91425" lIns="91425" spcFirstLastPara="1" rIns="91425" wrap="square" tIns="91425">
            <a:noAutofit/>
          </a:bodyPr>
          <a:lstStyle/>
          <a:p>
            <a:pPr indent="-342900" lvl="0" marL="457200" rtl="0">
              <a:spcBef>
                <a:spcPts val="600"/>
              </a:spcBef>
              <a:spcAft>
                <a:spcPts val="0"/>
              </a:spcAft>
              <a:buClr>
                <a:srgbClr val="19BBD5"/>
              </a:buClr>
              <a:buSzPts val="1800"/>
              <a:buFont typeface="Muli"/>
              <a:buChar char="➔"/>
            </a:pPr>
            <a:r>
              <a:rPr lang="en" sz="1800">
                <a:solidFill>
                  <a:srgbClr val="C6DAEC"/>
                </a:solidFill>
                <a:latin typeface="Muli"/>
                <a:ea typeface="Muli"/>
                <a:cs typeface="Muli"/>
                <a:sym typeface="Muli"/>
              </a:rPr>
              <a:t>Extrapolate new, meaningful knowledge from judicial records</a:t>
            </a:r>
            <a:endParaRPr sz="1800">
              <a:solidFill>
                <a:srgbClr val="C6DAEC"/>
              </a:solidFill>
              <a:latin typeface="Muli"/>
              <a:ea typeface="Muli"/>
              <a:cs typeface="Muli"/>
              <a:sym typeface="Muli"/>
            </a:endParaRPr>
          </a:p>
          <a:p>
            <a:pPr indent="-342900" lvl="0" marL="457200" rtl="0">
              <a:spcBef>
                <a:spcPts val="1000"/>
              </a:spcBef>
              <a:spcAft>
                <a:spcPts val="0"/>
              </a:spcAft>
              <a:buClr>
                <a:srgbClr val="19BBD5"/>
              </a:buClr>
              <a:buSzPts val="1800"/>
              <a:buFont typeface="Muli"/>
              <a:buChar char="➔"/>
            </a:pPr>
            <a:r>
              <a:rPr lang="en" sz="1800">
                <a:solidFill>
                  <a:srgbClr val="C6DAEC"/>
                </a:solidFill>
                <a:latin typeface="Muli"/>
                <a:ea typeface="Muli"/>
                <a:cs typeface="Muli"/>
                <a:sym typeface="Muli"/>
              </a:rPr>
              <a:t>Support data-driven decision-making for public policy</a:t>
            </a:r>
            <a:endParaRPr sz="1800">
              <a:solidFill>
                <a:srgbClr val="C6DAEC"/>
              </a:solidFill>
              <a:latin typeface="Muli"/>
              <a:ea typeface="Muli"/>
              <a:cs typeface="Muli"/>
              <a:sym typeface="Mul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62"/>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Civil Lawsuits as Plaintiff</a:t>
            </a:r>
            <a:endParaRPr sz="2800">
              <a:latin typeface="Roboto Mono"/>
              <a:ea typeface="Roboto Mono"/>
              <a:cs typeface="Roboto Mono"/>
              <a:sym typeface="Roboto Mono"/>
            </a:endParaRPr>
          </a:p>
        </p:txBody>
      </p:sp>
      <p:pic>
        <p:nvPicPr>
          <p:cNvPr id="1149" name="Google Shape;1149;p62" title="Chart"/>
          <p:cNvPicPr preferRelativeResize="0"/>
          <p:nvPr/>
        </p:nvPicPr>
        <p:blipFill>
          <a:blip r:embed="rId3">
            <a:alphaModFix/>
          </a:blip>
          <a:stretch>
            <a:fillRect/>
          </a:stretch>
        </p:blipFill>
        <p:spPr>
          <a:xfrm>
            <a:off x="1450888" y="1082400"/>
            <a:ext cx="6242224" cy="3859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63"/>
          <p:cNvSpPr txBox="1"/>
          <p:nvPr>
            <p:ph idx="1" type="body"/>
          </p:nvPr>
        </p:nvSpPr>
        <p:spPr>
          <a:xfrm>
            <a:off x="1195325" y="1803225"/>
            <a:ext cx="21768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Worst Criminal</a:t>
            </a:r>
            <a:endParaRPr b="1">
              <a:solidFill>
                <a:srgbClr val="00E1C6"/>
              </a:solidFill>
            </a:endParaRPr>
          </a:p>
          <a:p>
            <a:pPr indent="0" lvl="0" marL="0">
              <a:spcBef>
                <a:spcPts val="600"/>
              </a:spcBef>
              <a:spcAft>
                <a:spcPts val="0"/>
              </a:spcAft>
              <a:buNone/>
            </a:pPr>
            <a:r>
              <a:rPr lang="en"/>
              <a:t>Nese Entullah Icgoren</a:t>
            </a:r>
            <a:endParaRPr/>
          </a:p>
          <a:p>
            <a:pPr indent="0" lvl="0" marL="0">
              <a:spcBef>
                <a:spcPts val="600"/>
              </a:spcBef>
              <a:spcAft>
                <a:spcPts val="0"/>
              </a:spcAft>
              <a:buNone/>
            </a:pPr>
            <a:r>
              <a:rPr lang="en"/>
              <a:t>Age 61</a:t>
            </a:r>
            <a:endParaRPr/>
          </a:p>
          <a:p>
            <a:pPr indent="0" lvl="0" marL="0" rtl="0">
              <a:spcBef>
                <a:spcPts val="600"/>
              </a:spcBef>
              <a:spcAft>
                <a:spcPts val="0"/>
              </a:spcAft>
              <a:buNone/>
            </a:pPr>
            <a:r>
              <a:rPr lang="en"/>
              <a:t>151 convictions</a:t>
            </a:r>
            <a:endParaRPr/>
          </a:p>
        </p:txBody>
      </p:sp>
      <p:sp>
        <p:nvSpPr>
          <p:cNvPr id="1155" name="Google Shape;1155;p63"/>
          <p:cNvSpPr txBox="1"/>
          <p:nvPr>
            <p:ph idx="2" type="body"/>
          </p:nvPr>
        </p:nvSpPr>
        <p:spPr>
          <a:xfrm>
            <a:off x="3483597" y="1803225"/>
            <a:ext cx="21768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Worst Driver</a:t>
            </a:r>
            <a:endParaRPr b="1">
              <a:solidFill>
                <a:srgbClr val="00E1C6"/>
              </a:solidFill>
            </a:endParaRPr>
          </a:p>
          <a:p>
            <a:pPr indent="0" lvl="0" marL="0">
              <a:spcBef>
                <a:spcPts val="600"/>
              </a:spcBef>
              <a:spcAft>
                <a:spcPts val="0"/>
              </a:spcAft>
              <a:buNone/>
            </a:pPr>
            <a:r>
              <a:rPr lang="en"/>
              <a:t>Darrell Eugene Wilson</a:t>
            </a:r>
            <a:endParaRPr/>
          </a:p>
          <a:p>
            <a:pPr indent="0" lvl="0" marL="0">
              <a:spcBef>
                <a:spcPts val="600"/>
              </a:spcBef>
              <a:spcAft>
                <a:spcPts val="0"/>
              </a:spcAft>
              <a:buNone/>
            </a:pPr>
            <a:r>
              <a:rPr lang="en"/>
              <a:t>Age 32</a:t>
            </a:r>
            <a:endParaRPr/>
          </a:p>
          <a:p>
            <a:pPr indent="0" lvl="0" marL="0" rtl="0">
              <a:spcBef>
                <a:spcPts val="600"/>
              </a:spcBef>
              <a:spcAft>
                <a:spcPts val="0"/>
              </a:spcAft>
              <a:buNone/>
            </a:pPr>
            <a:r>
              <a:rPr lang="en"/>
              <a:t>36 offenses</a:t>
            </a:r>
            <a:endParaRPr/>
          </a:p>
        </p:txBody>
      </p:sp>
      <p:sp>
        <p:nvSpPr>
          <p:cNvPr id="1156" name="Google Shape;1156;p63"/>
          <p:cNvSpPr txBox="1"/>
          <p:nvPr>
            <p:ph idx="3" type="body"/>
          </p:nvPr>
        </p:nvSpPr>
        <p:spPr>
          <a:xfrm>
            <a:off x="5771870" y="1803225"/>
            <a:ext cx="21768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Most Popular Lawyer</a:t>
            </a:r>
            <a:endParaRPr b="1">
              <a:solidFill>
                <a:srgbClr val="00E1C6"/>
              </a:solidFill>
            </a:endParaRPr>
          </a:p>
          <a:p>
            <a:pPr indent="0" lvl="0" marL="0">
              <a:spcBef>
                <a:spcPts val="600"/>
              </a:spcBef>
              <a:spcAft>
                <a:spcPts val="0"/>
              </a:spcAft>
              <a:buNone/>
            </a:pPr>
            <a:r>
              <a:rPr lang="en"/>
              <a:t>Stephen G. Peroutka</a:t>
            </a:r>
            <a:endParaRPr/>
          </a:p>
          <a:p>
            <a:pPr indent="0" lvl="0" marL="0">
              <a:spcBef>
                <a:spcPts val="600"/>
              </a:spcBef>
              <a:spcAft>
                <a:spcPts val="0"/>
              </a:spcAft>
              <a:buNone/>
            </a:pPr>
            <a:r>
              <a:rPr lang="en"/>
              <a:t>25,519 cases</a:t>
            </a:r>
            <a:endParaRPr/>
          </a:p>
          <a:p>
            <a:pPr indent="0" lvl="0" marL="0" rtl="0">
              <a:spcBef>
                <a:spcPts val="600"/>
              </a:spcBef>
              <a:spcAft>
                <a:spcPts val="0"/>
              </a:spcAft>
              <a:buNone/>
            </a:pPr>
            <a:r>
              <a:rPr lang="en"/>
              <a:t>Mainly civil cases</a:t>
            </a:r>
            <a:endParaRPr/>
          </a:p>
        </p:txBody>
      </p:sp>
      <p:sp>
        <p:nvSpPr>
          <p:cNvPr id="1157" name="Google Shape;1157;p63"/>
          <p:cNvSpPr txBox="1"/>
          <p:nvPr>
            <p:ph idx="1" type="body"/>
          </p:nvPr>
        </p:nvSpPr>
        <p:spPr>
          <a:xfrm>
            <a:off x="1195325" y="3272900"/>
            <a:ext cx="2176800" cy="1191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Worst Birthday</a:t>
            </a:r>
            <a:endParaRPr b="1">
              <a:solidFill>
                <a:srgbClr val="00E1C6"/>
              </a:solidFill>
            </a:endParaRPr>
          </a:p>
          <a:p>
            <a:pPr indent="0" lvl="0" marL="0">
              <a:spcBef>
                <a:spcPts val="600"/>
              </a:spcBef>
              <a:spcAft>
                <a:spcPts val="0"/>
              </a:spcAft>
              <a:buNone/>
            </a:pPr>
            <a:r>
              <a:rPr lang="en"/>
              <a:t>August 1st</a:t>
            </a:r>
            <a:endParaRPr/>
          </a:p>
          <a:p>
            <a:pPr indent="0" lvl="0" marL="0" rtl="0">
              <a:spcBef>
                <a:spcPts val="600"/>
              </a:spcBef>
              <a:spcAft>
                <a:spcPts val="0"/>
              </a:spcAft>
              <a:buNone/>
            </a:pPr>
            <a:r>
              <a:rPr lang="en"/>
              <a:t>Worst year: 1979</a:t>
            </a:r>
            <a:endParaRPr/>
          </a:p>
        </p:txBody>
      </p:sp>
      <p:sp>
        <p:nvSpPr>
          <p:cNvPr id="1158" name="Google Shape;1158;p63"/>
          <p:cNvSpPr txBox="1"/>
          <p:nvPr>
            <p:ph idx="2" type="body"/>
          </p:nvPr>
        </p:nvSpPr>
        <p:spPr>
          <a:xfrm>
            <a:off x="3483599" y="3272900"/>
            <a:ext cx="2176800" cy="1191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Most Common Offense</a:t>
            </a:r>
            <a:endParaRPr b="1">
              <a:solidFill>
                <a:srgbClr val="00E1C6"/>
              </a:solidFill>
            </a:endParaRPr>
          </a:p>
          <a:p>
            <a:pPr indent="0" lvl="0" marL="0">
              <a:spcBef>
                <a:spcPts val="600"/>
              </a:spcBef>
              <a:spcAft>
                <a:spcPts val="0"/>
              </a:spcAft>
              <a:buNone/>
            </a:pPr>
            <a:r>
              <a:rPr lang="en"/>
              <a:t>Second-degree assault</a:t>
            </a:r>
            <a:endParaRPr/>
          </a:p>
          <a:p>
            <a:pPr indent="0" lvl="0" marL="0" rtl="0">
              <a:spcBef>
                <a:spcPts val="600"/>
              </a:spcBef>
              <a:spcAft>
                <a:spcPts val="0"/>
              </a:spcAft>
              <a:buNone/>
            </a:pPr>
            <a:r>
              <a:rPr lang="en"/>
              <a:t>Possession of drugs</a:t>
            </a:r>
            <a:endParaRPr/>
          </a:p>
        </p:txBody>
      </p:sp>
      <p:sp>
        <p:nvSpPr>
          <p:cNvPr id="1159" name="Google Shape;1159;p63"/>
          <p:cNvSpPr txBox="1"/>
          <p:nvPr>
            <p:ph idx="3" type="body"/>
          </p:nvPr>
        </p:nvSpPr>
        <p:spPr>
          <a:xfrm>
            <a:off x="5771875" y="3272900"/>
            <a:ext cx="2332500" cy="1191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rPr>
              <a:t>Worst Neighboring State</a:t>
            </a:r>
            <a:endParaRPr b="1">
              <a:solidFill>
                <a:srgbClr val="00E1C6"/>
              </a:solidFill>
            </a:endParaRPr>
          </a:p>
          <a:p>
            <a:pPr indent="0" lvl="0" marL="0">
              <a:spcBef>
                <a:spcPts val="600"/>
              </a:spcBef>
              <a:spcAft>
                <a:spcPts val="0"/>
              </a:spcAft>
              <a:buNone/>
            </a:pPr>
            <a:r>
              <a:rPr lang="en"/>
              <a:t>Pennsylvania</a:t>
            </a:r>
            <a:endParaRPr/>
          </a:p>
          <a:p>
            <a:pPr indent="0" lvl="0" marL="0" rtl="0">
              <a:spcBef>
                <a:spcPts val="600"/>
              </a:spcBef>
              <a:spcAft>
                <a:spcPts val="0"/>
              </a:spcAft>
              <a:buNone/>
            </a:pPr>
            <a:r>
              <a:rPr lang="en"/>
              <a:t>7,565 offenders</a:t>
            </a:r>
            <a:endParaRPr/>
          </a:p>
          <a:p>
            <a:pPr indent="0" lvl="0" marL="0" rtl="0">
              <a:spcBef>
                <a:spcPts val="600"/>
              </a:spcBef>
              <a:spcAft>
                <a:spcPts val="0"/>
              </a:spcAft>
              <a:buNone/>
            </a:pPr>
            <a:r>
              <a:t/>
            </a:r>
            <a:endParaRPr/>
          </a:p>
        </p:txBody>
      </p:sp>
      <p:sp>
        <p:nvSpPr>
          <p:cNvPr id="1160" name="Google Shape;1160;p63"/>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Superlatives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64"/>
          <p:cNvSpPr txBox="1"/>
          <p:nvPr>
            <p:ph type="title"/>
          </p:nvPr>
        </p:nvSpPr>
        <p:spPr>
          <a:xfrm>
            <a:off x="1732700" y="973600"/>
            <a:ext cx="57921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 Learning</a:t>
            </a:r>
            <a:endParaRPr/>
          </a:p>
        </p:txBody>
      </p:sp>
      <p:sp>
        <p:nvSpPr>
          <p:cNvPr id="1166" name="Google Shape;1166;p64"/>
          <p:cNvSpPr txBox="1"/>
          <p:nvPr/>
        </p:nvSpPr>
        <p:spPr>
          <a:xfrm>
            <a:off x="1732700" y="1820725"/>
            <a:ext cx="3191400" cy="27264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latin typeface="Muli"/>
                <a:ea typeface="Muli"/>
                <a:cs typeface="Muli"/>
                <a:sym typeface="Muli"/>
              </a:rPr>
              <a:t>SUPERVISED</a:t>
            </a:r>
            <a:endParaRPr>
              <a:solidFill>
                <a:srgbClr val="00E1C6"/>
              </a:solidFill>
              <a:latin typeface="Muli"/>
              <a:ea typeface="Muli"/>
              <a:cs typeface="Muli"/>
              <a:sym typeface="Muli"/>
            </a:endParaRPr>
          </a:p>
          <a:p>
            <a:pPr indent="-317500" lvl="0" marL="457200" rtl="0">
              <a:spcBef>
                <a:spcPts val="600"/>
              </a:spcBef>
              <a:spcAft>
                <a:spcPts val="0"/>
              </a:spcAft>
              <a:buClr>
                <a:srgbClr val="00E1C6"/>
              </a:buClr>
              <a:buSzPts val="1400"/>
              <a:buFont typeface="Muli"/>
              <a:buChar char="➔"/>
            </a:pPr>
            <a:r>
              <a:rPr lang="en">
                <a:solidFill>
                  <a:srgbClr val="C6DAEC"/>
                </a:solidFill>
                <a:latin typeface="Muli"/>
                <a:ea typeface="Muli"/>
                <a:cs typeface="Muli"/>
                <a:sym typeface="Muli"/>
              </a:rPr>
              <a:t>Decision tree classification algorithm</a:t>
            </a:r>
            <a:endParaRPr>
              <a:solidFill>
                <a:srgbClr val="C6DAEC"/>
              </a:solidFill>
              <a:latin typeface="Muli"/>
              <a:ea typeface="Muli"/>
              <a:cs typeface="Muli"/>
              <a:sym typeface="Muli"/>
            </a:endParaRPr>
          </a:p>
          <a:p>
            <a:pPr indent="-317500" lvl="0" marL="457200" rtl="0">
              <a:spcBef>
                <a:spcPts val="1000"/>
              </a:spcBef>
              <a:spcAft>
                <a:spcPts val="0"/>
              </a:spcAft>
              <a:buClr>
                <a:srgbClr val="00E1C6"/>
              </a:buClr>
              <a:buSzPts val="1400"/>
              <a:buFont typeface="Muli"/>
              <a:buChar char="➔"/>
            </a:pPr>
            <a:r>
              <a:rPr lang="en">
                <a:solidFill>
                  <a:srgbClr val="C6DAEC"/>
                </a:solidFill>
                <a:latin typeface="Muli"/>
                <a:ea typeface="Muli"/>
                <a:cs typeface="Muli"/>
                <a:sym typeface="Muli"/>
              </a:rPr>
              <a:t>Predicts charge disposition</a:t>
            </a:r>
            <a:endParaRPr>
              <a:solidFill>
                <a:srgbClr val="C6DAEC"/>
              </a:solidFill>
              <a:latin typeface="Muli"/>
              <a:ea typeface="Muli"/>
              <a:cs typeface="Muli"/>
              <a:sym typeface="Muli"/>
            </a:endParaRPr>
          </a:p>
          <a:p>
            <a:pPr indent="-317500" lvl="0" marL="457200" rtl="0">
              <a:spcBef>
                <a:spcPts val="1000"/>
              </a:spcBef>
              <a:spcAft>
                <a:spcPts val="1000"/>
              </a:spcAft>
              <a:buClr>
                <a:srgbClr val="00E1C6"/>
              </a:buClr>
              <a:buSzPts val="1400"/>
              <a:buFont typeface="Muli"/>
              <a:buChar char="➔"/>
            </a:pPr>
            <a:r>
              <a:rPr lang="en">
                <a:solidFill>
                  <a:srgbClr val="C6DAEC"/>
                </a:solidFill>
                <a:latin typeface="Muli"/>
                <a:ea typeface="Muli"/>
                <a:cs typeface="Muli"/>
                <a:sym typeface="Muli"/>
              </a:rPr>
              <a:t>Inputs are defendant and case information</a:t>
            </a:r>
            <a:endParaRPr>
              <a:solidFill>
                <a:srgbClr val="C6DAEC"/>
              </a:solidFill>
              <a:latin typeface="Muli"/>
              <a:ea typeface="Muli"/>
              <a:cs typeface="Muli"/>
              <a:sym typeface="Muli"/>
            </a:endParaRPr>
          </a:p>
        </p:txBody>
      </p:sp>
      <p:sp>
        <p:nvSpPr>
          <p:cNvPr id="1167" name="Google Shape;1167;p64"/>
          <p:cNvSpPr txBox="1"/>
          <p:nvPr/>
        </p:nvSpPr>
        <p:spPr>
          <a:xfrm>
            <a:off x="5355921" y="1820725"/>
            <a:ext cx="3330900" cy="2726400"/>
          </a:xfrm>
          <a:prstGeom prst="rect">
            <a:avLst/>
          </a:prstGeom>
          <a:noFill/>
          <a:ln>
            <a:noFill/>
          </a:ln>
        </p:spPr>
        <p:txBody>
          <a:bodyPr anchorCtr="0" anchor="t" bIns="91425" lIns="91425" spcFirstLastPara="1" rIns="91425" wrap="square" tIns="91425">
            <a:noAutofit/>
          </a:bodyPr>
          <a:lstStyle/>
          <a:p>
            <a:pPr indent="0" lvl="0" marL="0" rtl="0">
              <a:spcBef>
                <a:spcPts val="600"/>
              </a:spcBef>
              <a:spcAft>
                <a:spcPts val="0"/>
              </a:spcAft>
              <a:buNone/>
            </a:pPr>
            <a:r>
              <a:rPr b="1" lang="en">
                <a:solidFill>
                  <a:srgbClr val="00E1C6"/>
                </a:solidFill>
                <a:latin typeface="Muli"/>
                <a:ea typeface="Muli"/>
                <a:cs typeface="Muli"/>
                <a:sym typeface="Muli"/>
              </a:rPr>
              <a:t>UNSUPERVISED</a:t>
            </a:r>
            <a:endParaRPr>
              <a:solidFill>
                <a:srgbClr val="00E1C6"/>
              </a:solidFill>
              <a:latin typeface="Muli"/>
              <a:ea typeface="Muli"/>
              <a:cs typeface="Muli"/>
              <a:sym typeface="Muli"/>
            </a:endParaRPr>
          </a:p>
          <a:p>
            <a:pPr indent="-317500" lvl="0" marL="457200" rtl="0">
              <a:spcBef>
                <a:spcPts val="600"/>
              </a:spcBef>
              <a:spcAft>
                <a:spcPts val="0"/>
              </a:spcAft>
              <a:buClr>
                <a:srgbClr val="00E1C6"/>
              </a:buClr>
              <a:buSzPts val="1400"/>
              <a:buFont typeface="Muli"/>
              <a:buChar char="➔"/>
            </a:pPr>
            <a:r>
              <a:rPr lang="en">
                <a:solidFill>
                  <a:srgbClr val="C6DAEC"/>
                </a:solidFill>
                <a:latin typeface="Muli"/>
                <a:ea typeface="Muli"/>
                <a:cs typeface="Muli"/>
                <a:sym typeface="Muli"/>
              </a:rPr>
              <a:t>K-means clustering algorithm</a:t>
            </a:r>
            <a:endParaRPr>
              <a:solidFill>
                <a:srgbClr val="C6DAEC"/>
              </a:solidFill>
              <a:latin typeface="Muli"/>
              <a:ea typeface="Muli"/>
              <a:cs typeface="Muli"/>
              <a:sym typeface="Muli"/>
            </a:endParaRPr>
          </a:p>
          <a:p>
            <a:pPr indent="-317500" lvl="0" marL="457200" rtl="0">
              <a:spcBef>
                <a:spcPts val="1000"/>
              </a:spcBef>
              <a:spcAft>
                <a:spcPts val="0"/>
              </a:spcAft>
              <a:buClr>
                <a:srgbClr val="00E1C6"/>
              </a:buClr>
              <a:buSzPts val="1400"/>
              <a:buFont typeface="Muli"/>
              <a:buChar char="➔"/>
            </a:pPr>
            <a:r>
              <a:rPr lang="en">
                <a:solidFill>
                  <a:srgbClr val="C6DAEC"/>
                </a:solidFill>
                <a:latin typeface="Muli"/>
                <a:ea typeface="Muli"/>
                <a:cs typeface="Muli"/>
                <a:sym typeface="Muli"/>
              </a:rPr>
              <a:t>Groups cases by common features</a:t>
            </a:r>
            <a:endParaRPr>
              <a:solidFill>
                <a:srgbClr val="C6DAEC"/>
              </a:solidFill>
              <a:latin typeface="Muli"/>
              <a:ea typeface="Muli"/>
              <a:cs typeface="Muli"/>
              <a:sym typeface="Muli"/>
            </a:endParaRPr>
          </a:p>
          <a:p>
            <a:pPr indent="-317500" lvl="0" marL="457200" rtl="0">
              <a:spcBef>
                <a:spcPts val="1000"/>
              </a:spcBef>
              <a:spcAft>
                <a:spcPts val="1000"/>
              </a:spcAft>
              <a:buClr>
                <a:srgbClr val="00E1C6"/>
              </a:buClr>
              <a:buSzPts val="1400"/>
              <a:buFont typeface="Muli"/>
              <a:buChar char="➔"/>
            </a:pPr>
            <a:r>
              <a:rPr lang="en">
                <a:solidFill>
                  <a:srgbClr val="C6DAEC"/>
                </a:solidFill>
                <a:latin typeface="Muli"/>
                <a:ea typeface="Muli"/>
                <a:cs typeface="Muli"/>
                <a:sym typeface="Muli"/>
              </a:rPr>
              <a:t>Continuous variables as inputs</a:t>
            </a:r>
            <a:endParaRPr>
              <a:solidFill>
                <a:srgbClr val="C6DAEC"/>
              </a:solidFill>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pic>
        <p:nvPicPr>
          <p:cNvPr id="1172" name="Google Shape;1172;p65"/>
          <p:cNvPicPr preferRelativeResize="0"/>
          <p:nvPr/>
        </p:nvPicPr>
        <p:blipFill>
          <a:blip r:embed="rId3">
            <a:alphaModFix/>
          </a:blip>
          <a:stretch>
            <a:fillRect/>
          </a:stretch>
        </p:blipFill>
        <p:spPr>
          <a:xfrm>
            <a:off x="0" y="-817"/>
            <a:ext cx="9143998" cy="1697217"/>
          </a:xfrm>
          <a:prstGeom prst="rect">
            <a:avLst/>
          </a:prstGeom>
          <a:noFill/>
          <a:ln>
            <a:noFill/>
          </a:ln>
        </p:spPr>
      </p:pic>
      <p:sp>
        <p:nvSpPr>
          <p:cNvPr id="1173" name="Google Shape;1173;p65"/>
          <p:cNvSpPr txBox="1"/>
          <p:nvPr/>
        </p:nvSpPr>
        <p:spPr>
          <a:xfrm>
            <a:off x="112250" y="5200"/>
            <a:ext cx="2936400" cy="6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Training Accuracy: 62.4%</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Test Accuracy: 62.5%</a:t>
            </a:r>
            <a:endParaRPr>
              <a:latin typeface="Roboto Mono"/>
              <a:ea typeface="Roboto Mono"/>
              <a:cs typeface="Roboto Mono"/>
              <a:sym typeface="Roboto Mono"/>
            </a:endParaRPr>
          </a:p>
        </p:txBody>
      </p:sp>
      <p:pic>
        <p:nvPicPr>
          <p:cNvPr id="1174" name="Google Shape;1174;p65"/>
          <p:cNvPicPr preferRelativeResize="0"/>
          <p:nvPr/>
        </p:nvPicPr>
        <p:blipFill>
          <a:blip r:embed="rId4">
            <a:alphaModFix/>
          </a:blip>
          <a:stretch>
            <a:fillRect/>
          </a:stretch>
        </p:blipFill>
        <p:spPr>
          <a:xfrm>
            <a:off x="0" y="3070875"/>
            <a:ext cx="9143992" cy="2072618"/>
          </a:xfrm>
          <a:prstGeom prst="rect">
            <a:avLst/>
          </a:prstGeom>
          <a:noFill/>
          <a:ln>
            <a:noFill/>
          </a:ln>
        </p:spPr>
      </p:pic>
      <p:cxnSp>
        <p:nvCxnSpPr>
          <p:cNvPr id="1175" name="Google Shape;1175;p65"/>
          <p:cNvCxnSpPr>
            <a:stCxn id="1172" idx="2"/>
            <a:endCxn id="1174" idx="0"/>
          </p:cNvCxnSpPr>
          <p:nvPr/>
        </p:nvCxnSpPr>
        <p:spPr>
          <a:xfrm>
            <a:off x="4571999" y="1696400"/>
            <a:ext cx="0" cy="1374600"/>
          </a:xfrm>
          <a:prstGeom prst="straightConnector1">
            <a:avLst/>
          </a:prstGeom>
          <a:noFill/>
          <a:ln cap="flat" cmpd="sng" w="76200">
            <a:solidFill>
              <a:srgbClr val="19BBD5"/>
            </a:solidFill>
            <a:prstDash val="solid"/>
            <a:round/>
            <a:headEnd len="med" w="med" type="none"/>
            <a:tailEnd len="med" w="med" type="triangle"/>
          </a:ln>
        </p:spPr>
      </p:cxnSp>
      <p:sp>
        <p:nvSpPr>
          <p:cNvPr id="1176" name="Google Shape;1176;p65"/>
          <p:cNvSpPr txBox="1"/>
          <p:nvPr>
            <p:ph idx="4294967295" type="title"/>
          </p:nvPr>
        </p:nvSpPr>
        <p:spPr>
          <a:xfrm>
            <a:off x="1135200" y="2058300"/>
            <a:ext cx="6556500" cy="650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Roboto Mono"/>
                <a:ea typeface="Roboto Mono"/>
                <a:cs typeface="Roboto Mono"/>
                <a:sym typeface="Roboto Mono"/>
              </a:rPr>
              <a:t>Decision          Trees</a:t>
            </a:r>
            <a:endParaRPr sz="3600">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pic>
        <p:nvPicPr>
          <p:cNvPr id="1181" name="Google Shape;1181;p66"/>
          <p:cNvPicPr preferRelativeResize="0"/>
          <p:nvPr/>
        </p:nvPicPr>
        <p:blipFill>
          <a:blip r:embed="rId3">
            <a:alphaModFix/>
          </a:blip>
          <a:stretch>
            <a:fillRect/>
          </a:stretch>
        </p:blipFill>
        <p:spPr>
          <a:xfrm>
            <a:off x="0" y="748279"/>
            <a:ext cx="9144006" cy="3646941"/>
          </a:xfrm>
          <a:prstGeom prst="rect">
            <a:avLst/>
          </a:prstGeom>
          <a:noFill/>
          <a:ln>
            <a:noFill/>
          </a:ln>
        </p:spPr>
      </p:pic>
      <p:sp>
        <p:nvSpPr>
          <p:cNvPr id="1182" name="Google Shape;1182;p66"/>
          <p:cNvSpPr txBox="1"/>
          <p:nvPr/>
        </p:nvSpPr>
        <p:spPr>
          <a:xfrm>
            <a:off x="0" y="748275"/>
            <a:ext cx="2884200" cy="67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Training Accuracy: 62.4%</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Test Accuracy: 62.5%</a:t>
            </a:r>
            <a:endParaRPr>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7"/>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Overall Feature Importance</a:t>
            </a:r>
            <a:endParaRPr sz="2800">
              <a:latin typeface="Roboto Mono"/>
              <a:ea typeface="Roboto Mono"/>
              <a:cs typeface="Roboto Mono"/>
              <a:sym typeface="Roboto Mono"/>
            </a:endParaRPr>
          </a:p>
        </p:txBody>
      </p:sp>
      <p:pic>
        <p:nvPicPr>
          <p:cNvPr descr="featureimp.png" id="1188" name="Google Shape;1188;p67"/>
          <p:cNvPicPr preferRelativeResize="0"/>
          <p:nvPr/>
        </p:nvPicPr>
        <p:blipFill rotWithShape="1">
          <a:blip r:embed="rId3">
            <a:alphaModFix/>
          </a:blip>
          <a:srcRect b="0" l="0" r="0" t="8784"/>
          <a:stretch/>
        </p:blipFill>
        <p:spPr>
          <a:xfrm>
            <a:off x="1624250" y="930000"/>
            <a:ext cx="5895499" cy="4033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pic>
        <p:nvPicPr>
          <p:cNvPr descr="oysterdecisiontree.png" id="1193" name="Google Shape;1193;p68"/>
          <p:cNvPicPr preferRelativeResize="0"/>
          <p:nvPr/>
        </p:nvPicPr>
        <p:blipFill>
          <a:blip r:embed="rId3">
            <a:alphaModFix/>
          </a:blip>
          <a:stretch>
            <a:fillRect/>
          </a:stretch>
        </p:blipFill>
        <p:spPr>
          <a:xfrm>
            <a:off x="-138813" y="0"/>
            <a:ext cx="9421626" cy="5143501"/>
          </a:xfrm>
          <a:prstGeom prst="rect">
            <a:avLst/>
          </a:prstGeom>
          <a:noFill/>
          <a:ln>
            <a:noFill/>
          </a:ln>
        </p:spPr>
      </p:pic>
      <p:sp>
        <p:nvSpPr>
          <p:cNvPr id="1194" name="Google Shape;1194;p68"/>
          <p:cNvSpPr txBox="1"/>
          <p:nvPr/>
        </p:nvSpPr>
        <p:spPr>
          <a:xfrm>
            <a:off x="67300" y="0"/>
            <a:ext cx="2798100" cy="88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Training Accuracy: 80.2%</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Test Accuracy: 	  81.4%</a:t>
            </a:r>
            <a:endParaRPr>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69"/>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Oysters </a:t>
            </a:r>
            <a:r>
              <a:rPr lang="en" sz="2800">
                <a:latin typeface="Roboto Mono"/>
                <a:ea typeface="Roboto Mono"/>
                <a:cs typeface="Roboto Mono"/>
                <a:sym typeface="Roboto Mono"/>
              </a:rPr>
              <a:t>Feature Importance</a:t>
            </a:r>
            <a:endParaRPr sz="2800">
              <a:latin typeface="Roboto Mono"/>
              <a:ea typeface="Roboto Mono"/>
              <a:cs typeface="Roboto Mono"/>
              <a:sym typeface="Roboto Mono"/>
            </a:endParaRPr>
          </a:p>
        </p:txBody>
      </p:sp>
      <p:pic>
        <p:nvPicPr>
          <p:cNvPr descr="featureimp.png" id="1200" name="Google Shape;1200;p69"/>
          <p:cNvPicPr preferRelativeResize="0"/>
          <p:nvPr/>
        </p:nvPicPr>
        <p:blipFill rotWithShape="1">
          <a:blip r:embed="rId3">
            <a:alphaModFix/>
          </a:blip>
          <a:srcRect b="0" l="0" r="0" t="4388"/>
          <a:stretch/>
        </p:blipFill>
        <p:spPr>
          <a:xfrm>
            <a:off x="1624250" y="745850"/>
            <a:ext cx="5895499" cy="4227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pic>
        <p:nvPicPr>
          <p:cNvPr id="1205" name="Google Shape;1205;p70"/>
          <p:cNvPicPr preferRelativeResize="0"/>
          <p:nvPr/>
        </p:nvPicPr>
        <p:blipFill>
          <a:blip r:embed="rId3">
            <a:alphaModFix/>
          </a:blip>
          <a:stretch>
            <a:fillRect/>
          </a:stretch>
        </p:blipFill>
        <p:spPr>
          <a:xfrm>
            <a:off x="2142549" y="1098200"/>
            <a:ext cx="4858900" cy="3665075"/>
          </a:xfrm>
          <a:prstGeom prst="rect">
            <a:avLst/>
          </a:prstGeom>
          <a:noFill/>
          <a:ln>
            <a:noFill/>
          </a:ln>
        </p:spPr>
      </p:pic>
      <p:sp>
        <p:nvSpPr>
          <p:cNvPr id="1206" name="Google Shape;1206;p70"/>
          <p:cNvSpPr txBox="1"/>
          <p:nvPr>
            <p:ph idx="4294967295" type="title"/>
          </p:nvPr>
        </p:nvSpPr>
        <p:spPr>
          <a:xfrm>
            <a:off x="1739650" y="284700"/>
            <a:ext cx="68754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800">
                <a:latin typeface="Roboto Mono"/>
                <a:ea typeface="Roboto Mono"/>
                <a:cs typeface="Roboto Mono"/>
                <a:sym typeface="Roboto Mono"/>
              </a:rPr>
              <a:t>K-Means Clustering and PCA</a:t>
            </a:r>
            <a:endParaRPr sz="2800">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71"/>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Roboto Mono"/>
                <a:ea typeface="Roboto Mono"/>
                <a:cs typeface="Roboto Mono"/>
                <a:sym typeface="Roboto Mono"/>
              </a:rPr>
              <a:t>5</a:t>
            </a:r>
            <a:endParaRPr b="1">
              <a:solidFill>
                <a:srgbClr val="FFFFFF"/>
              </a:solidFill>
              <a:latin typeface="Roboto Mono"/>
              <a:ea typeface="Roboto Mono"/>
              <a:cs typeface="Roboto Mono"/>
              <a:sym typeface="Roboto Mono"/>
            </a:endParaRPr>
          </a:p>
        </p:txBody>
      </p:sp>
      <p:sp>
        <p:nvSpPr>
          <p:cNvPr id="1212" name="Google Shape;1212;p71"/>
          <p:cNvSpPr txBox="1"/>
          <p:nvPr>
            <p:ph type="ctrTitle"/>
          </p:nvPr>
        </p:nvSpPr>
        <p:spPr>
          <a:xfrm>
            <a:off x="2743200" y="1507150"/>
            <a:ext cx="56388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 Work</a:t>
            </a:r>
            <a:endParaRPr/>
          </a:p>
        </p:txBody>
      </p:sp>
      <p:sp>
        <p:nvSpPr>
          <p:cNvPr id="1213" name="Google Shape;1213;p71"/>
          <p:cNvSpPr txBox="1"/>
          <p:nvPr>
            <p:ph idx="1" type="subTitle"/>
          </p:nvPr>
        </p:nvSpPr>
        <p:spPr>
          <a:xfrm>
            <a:off x="2743200" y="2592398"/>
            <a:ext cx="5696100" cy="1159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Crawl more cases over longer time period</a:t>
            </a:r>
            <a:endParaRPr/>
          </a:p>
          <a:p>
            <a:pPr indent="-317500" lvl="0" marL="457200" rtl="0">
              <a:spcBef>
                <a:spcPts val="1000"/>
              </a:spcBef>
              <a:spcAft>
                <a:spcPts val="0"/>
              </a:spcAft>
              <a:buSzPts val="1400"/>
              <a:buChar char="➔"/>
            </a:pPr>
            <a:r>
              <a:rPr lang="en"/>
              <a:t>Public website and API to consume data</a:t>
            </a:r>
            <a:endParaRPr/>
          </a:p>
          <a:p>
            <a:pPr indent="-317500" lvl="0" marL="457200" rtl="0">
              <a:spcBef>
                <a:spcPts val="1000"/>
              </a:spcBef>
              <a:spcAft>
                <a:spcPts val="1000"/>
              </a:spcAft>
              <a:buSzPts val="1400"/>
              <a:buChar char="➔"/>
            </a:pPr>
            <a:r>
              <a:rPr lang="en"/>
              <a:t>Applications of overarching principles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36"/>
          <p:cNvSpPr txBox="1"/>
          <p:nvPr>
            <p:ph idx="4294967295" type="ctrTitle"/>
          </p:nvPr>
        </p:nvSpPr>
        <p:spPr>
          <a:xfrm>
            <a:off x="4057450" y="1255075"/>
            <a:ext cx="45621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latin typeface="Roboto Mono"/>
                <a:ea typeface="Roboto Mono"/>
                <a:cs typeface="Roboto Mono"/>
                <a:sym typeface="Roboto Mono"/>
              </a:rPr>
              <a:t>Problem</a:t>
            </a:r>
            <a:endParaRPr sz="4800">
              <a:latin typeface="Roboto Mono"/>
              <a:ea typeface="Roboto Mono"/>
              <a:cs typeface="Roboto Mono"/>
              <a:sym typeface="Roboto Mono"/>
            </a:endParaRPr>
          </a:p>
        </p:txBody>
      </p:sp>
      <p:sp>
        <p:nvSpPr>
          <p:cNvPr id="924" name="Google Shape;924;p36"/>
          <p:cNvSpPr txBox="1"/>
          <p:nvPr/>
        </p:nvSpPr>
        <p:spPr>
          <a:xfrm>
            <a:off x="4113600" y="2504775"/>
            <a:ext cx="4562100" cy="1159800"/>
          </a:xfrm>
          <a:prstGeom prst="rect">
            <a:avLst/>
          </a:prstGeom>
          <a:noFill/>
          <a:ln>
            <a:noFill/>
          </a:ln>
        </p:spPr>
        <p:txBody>
          <a:bodyPr anchorCtr="0" anchor="t" bIns="91425" lIns="91425" spcFirstLastPara="1" rIns="91425" wrap="square" tIns="91425">
            <a:noAutofit/>
          </a:bodyPr>
          <a:lstStyle/>
          <a:p>
            <a:pPr indent="-342900" lvl="0" marL="457200" rtl="0">
              <a:spcBef>
                <a:spcPts val="600"/>
              </a:spcBef>
              <a:spcAft>
                <a:spcPts val="0"/>
              </a:spcAft>
              <a:buClr>
                <a:srgbClr val="19BBD5"/>
              </a:buClr>
              <a:buSzPts val="1800"/>
              <a:buFont typeface="Muli"/>
              <a:buChar char="➔"/>
            </a:pPr>
            <a:r>
              <a:rPr lang="en" sz="1800">
                <a:solidFill>
                  <a:srgbClr val="C6DAEC"/>
                </a:solidFill>
                <a:latin typeface="Muli"/>
                <a:ea typeface="Muli"/>
                <a:cs typeface="Muli"/>
                <a:sym typeface="Muli"/>
              </a:rPr>
              <a:t>Court records are obfuscated by archaic websites</a:t>
            </a:r>
            <a:endParaRPr sz="1800">
              <a:solidFill>
                <a:srgbClr val="C6DAEC"/>
              </a:solidFill>
              <a:latin typeface="Muli"/>
              <a:ea typeface="Muli"/>
              <a:cs typeface="Muli"/>
              <a:sym typeface="Muli"/>
            </a:endParaRPr>
          </a:p>
          <a:p>
            <a:pPr indent="-342900" lvl="0" marL="457200" rtl="0">
              <a:spcBef>
                <a:spcPts val="1000"/>
              </a:spcBef>
              <a:spcAft>
                <a:spcPts val="0"/>
              </a:spcAft>
              <a:buClr>
                <a:srgbClr val="19BBD5"/>
              </a:buClr>
              <a:buSzPts val="1800"/>
              <a:buFont typeface="Muli"/>
              <a:buChar char="➔"/>
            </a:pPr>
            <a:r>
              <a:rPr lang="en" sz="1800">
                <a:solidFill>
                  <a:srgbClr val="C6DAEC"/>
                </a:solidFill>
                <a:latin typeface="Muli"/>
                <a:ea typeface="Muli"/>
                <a:cs typeface="Muli"/>
                <a:sym typeface="Muli"/>
              </a:rPr>
              <a:t>Impossible to analyze trends</a:t>
            </a:r>
            <a:endParaRPr sz="1800">
              <a:solidFill>
                <a:srgbClr val="C6DAEC"/>
              </a:solidFill>
              <a:latin typeface="Muli"/>
              <a:ea typeface="Muli"/>
              <a:cs typeface="Muli"/>
              <a:sym typeface="Muli"/>
            </a:endParaRPr>
          </a:p>
        </p:txBody>
      </p:sp>
      <p:pic>
        <p:nvPicPr>
          <p:cNvPr descr="crop_mobileWas8908308-3713-1544.jpg" id="925" name="Google Shape;925;p36"/>
          <p:cNvPicPr preferRelativeResize="0"/>
          <p:nvPr/>
        </p:nvPicPr>
        <p:blipFill rotWithShape="1">
          <a:blip r:embed="rId3">
            <a:alphaModFix/>
          </a:blip>
          <a:srcRect b="0" l="19574" r="19580" t="0"/>
          <a:stretch/>
        </p:blipFill>
        <p:spPr>
          <a:xfrm>
            <a:off x="-438150" y="1162050"/>
            <a:ext cx="4152900" cy="3601200"/>
          </a:xfrm>
          <a:prstGeom prst="hexagon">
            <a:avLst>
              <a:gd fmla="val 28504" name="adj"/>
              <a:gd fmla="val 115470" name="vf"/>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72"/>
          <p:cNvSpPr txBox="1"/>
          <p:nvPr>
            <p:ph type="title"/>
          </p:nvPr>
        </p:nvSpPr>
        <p:spPr>
          <a:xfrm>
            <a:off x="1732700" y="1326800"/>
            <a:ext cx="5112600" cy="645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Acknowledgements</a:t>
            </a:r>
            <a:endParaRPr>
              <a:latin typeface="Roboto Mono"/>
              <a:ea typeface="Roboto Mono"/>
              <a:cs typeface="Roboto Mono"/>
              <a:sym typeface="Roboto Mono"/>
            </a:endParaRPr>
          </a:p>
        </p:txBody>
      </p:sp>
      <p:pic>
        <p:nvPicPr>
          <p:cNvPr id="1219" name="Google Shape;1219;p72"/>
          <p:cNvPicPr preferRelativeResize="0"/>
          <p:nvPr/>
        </p:nvPicPr>
        <p:blipFill rotWithShape="1">
          <a:blip r:embed="rId3">
            <a:alphaModFix/>
          </a:blip>
          <a:srcRect b="5593" l="8864" r="9436" t="22422"/>
          <a:stretch/>
        </p:blipFill>
        <p:spPr>
          <a:xfrm>
            <a:off x="703225" y="2318957"/>
            <a:ext cx="3844300" cy="719818"/>
          </a:xfrm>
          <a:prstGeom prst="rect">
            <a:avLst/>
          </a:prstGeom>
          <a:noFill/>
          <a:ln>
            <a:noFill/>
          </a:ln>
        </p:spPr>
      </p:pic>
      <p:pic>
        <p:nvPicPr>
          <p:cNvPr id="1220" name="Google Shape;1220;p72"/>
          <p:cNvPicPr preferRelativeResize="0"/>
          <p:nvPr/>
        </p:nvPicPr>
        <p:blipFill>
          <a:blip r:embed="rId4">
            <a:alphaModFix/>
          </a:blip>
          <a:stretch>
            <a:fillRect/>
          </a:stretch>
        </p:blipFill>
        <p:spPr>
          <a:xfrm>
            <a:off x="5107900" y="2219350"/>
            <a:ext cx="850975" cy="850975"/>
          </a:xfrm>
          <a:prstGeom prst="rect">
            <a:avLst/>
          </a:prstGeom>
          <a:noFill/>
          <a:ln>
            <a:noFill/>
          </a:ln>
        </p:spPr>
      </p:pic>
      <p:pic>
        <p:nvPicPr>
          <p:cNvPr id="1221" name="Google Shape;1221;p72"/>
          <p:cNvPicPr preferRelativeResize="0"/>
          <p:nvPr/>
        </p:nvPicPr>
        <p:blipFill>
          <a:blip r:embed="rId5">
            <a:alphaModFix/>
          </a:blip>
          <a:stretch>
            <a:fillRect/>
          </a:stretch>
        </p:blipFill>
        <p:spPr>
          <a:xfrm>
            <a:off x="6519244" y="2219350"/>
            <a:ext cx="532431" cy="850975"/>
          </a:xfrm>
          <a:prstGeom prst="rect">
            <a:avLst/>
          </a:prstGeom>
          <a:noFill/>
          <a:ln>
            <a:noFill/>
          </a:ln>
        </p:spPr>
      </p:pic>
      <p:pic>
        <p:nvPicPr>
          <p:cNvPr id="1222" name="Google Shape;1222;p72"/>
          <p:cNvPicPr preferRelativeResize="0"/>
          <p:nvPr/>
        </p:nvPicPr>
        <p:blipFill>
          <a:blip r:embed="rId6">
            <a:alphaModFix/>
          </a:blip>
          <a:stretch>
            <a:fillRect/>
          </a:stretch>
        </p:blipFill>
        <p:spPr>
          <a:xfrm>
            <a:off x="5094375" y="3734887"/>
            <a:ext cx="2079151" cy="375800"/>
          </a:xfrm>
          <a:prstGeom prst="rect">
            <a:avLst/>
          </a:prstGeom>
          <a:noFill/>
          <a:ln>
            <a:noFill/>
          </a:ln>
        </p:spPr>
      </p:pic>
      <p:pic>
        <p:nvPicPr>
          <p:cNvPr id="1223" name="Google Shape;1223;p72"/>
          <p:cNvPicPr preferRelativeResize="0"/>
          <p:nvPr/>
        </p:nvPicPr>
        <p:blipFill>
          <a:blip r:embed="rId7">
            <a:alphaModFix/>
          </a:blip>
          <a:stretch>
            <a:fillRect/>
          </a:stretch>
        </p:blipFill>
        <p:spPr>
          <a:xfrm>
            <a:off x="3473175" y="3385613"/>
            <a:ext cx="1074350" cy="1074350"/>
          </a:xfrm>
          <a:prstGeom prst="rect">
            <a:avLst/>
          </a:prstGeom>
          <a:noFill/>
          <a:ln>
            <a:noFill/>
          </a:ln>
        </p:spPr>
      </p:pic>
      <p:pic>
        <p:nvPicPr>
          <p:cNvPr id="1224" name="Google Shape;1224;p72"/>
          <p:cNvPicPr preferRelativeResize="0"/>
          <p:nvPr/>
        </p:nvPicPr>
        <p:blipFill>
          <a:blip r:embed="rId8">
            <a:alphaModFix/>
          </a:blip>
          <a:stretch>
            <a:fillRect/>
          </a:stretch>
        </p:blipFill>
        <p:spPr>
          <a:xfrm>
            <a:off x="2075363" y="3497313"/>
            <a:ext cx="850975" cy="850975"/>
          </a:xfrm>
          <a:prstGeom prst="rect">
            <a:avLst/>
          </a:prstGeom>
          <a:noFill/>
          <a:ln>
            <a:noFill/>
          </a:ln>
        </p:spPr>
      </p:pic>
      <p:pic>
        <p:nvPicPr>
          <p:cNvPr descr="elephant.png" id="1225" name="Google Shape;1225;p72"/>
          <p:cNvPicPr preferRelativeResize="0"/>
          <p:nvPr/>
        </p:nvPicPr>
        <p:blipFill>
          <a:blip r:embed="rId9">
            <a:alphaModFix/>
          </a:blip>
          <a:stretch>
            <a:fillRect/>
          </a:stretch>
        </p:blipFill>
        <p:spPr>
          <a:xfrm>
            <a:off x="703223" y="3497300"/>
            <a:ext cx="825295" cy="850976"/>
          </a:xfrm>
          <a:prstGeom prst="rect">
            <a:avLst/>
          </a:prstGeom>
          <a:noFill/>
          <a:ln>
            <a:noFill/>
          </a:ln>
        </p:spPr>
      </p:pic>
      <p:sp>
        <p:nvSpPr>
          <p:cNvPr id="1226" name="Google Shape;1226;p72"/>
          <p:cNvSpPr txBox="1"/>
          <p:nvPr/>
        </p:nvSpPr>
        <p:spPr>
          <a:xfrm>
            <a:off x="4951675" y="2999950"/>
            <a:ext cx="1163400" cy="55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C6DAEC"/>
                </a:solidFill>
                <a:latin typeface="Muli"/>
                <a:ea typeface="Muli"/>
                <a:cs typeface="Muli"/>
                <a:sym typeface="Muli"/>
              </a:rPr>
              <a:t>Andy Pavlo</a:t>
            </a:r>
            <a:endParaRPr>
              <a:solidFill>
                <a:srgbClr val="C6DAEC"/>
              </a:solidFill>
              <a:latin typeface="Muli"/>
              <a:ea typeface="Muli"/>
              <a:cs typeface="Muli"/>
              <a:sym typeface="Muli"/>
            </a:endParaRPr>
          </a:p>
        </p:txBody>
      </p:sp>
      <p:sp>
        <p:nvSpPr>
          <p:cNvPr id="1227" name="Google Shape;1227;p72"/>
          <p:cNvSpPr txBox="1"/>
          <p:nvPr/>
        </p:nvSpPr>
        <p:spPr>
          <a:xfrm>
            <a:off x="6056800" y="2999950"/>
            <a:ext cx="14727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6DAEC"/>
                </a:solidFill>
                <a:latin typeface="Muli"/>
                <a:ea typeface="Muli"/>
                <a:cs typeface="Muli"/>
                <a:sym typeface="Muli"/>
              </a:rPr>
              <a:t>Corey Emery</a:t>
            </a:r>
            <a:endParaRPr>
              <a:solidFill>
                <a:srgbClr val="C6DAEC"/>
              </a:solidFill>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500"/>
                                        <p:tgtEl>
                                          <p:spTgt spid="122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500"/>
                                        <p:tgtEl>
                                          <p:spTgt spid="122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500"/>
                                        <p:tgtEl>
                                          <p:spTgt spid="1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3"/>
          <p:cNvSpPr txBox="1"/>
          <p:nvPr>
            <p:ph type="title"/>
          </p:nvPr>
        </p:nvSpPr>
        <p:spPr>
          <a:xfrm>
            <a:off x="2015700" y="1978450"/>
            <a:ext cx="51126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Thank you.</a:t>
            </a:r>
            <a:endParaRPr>
              <a:latin typeface="Roboto Mono"/>
              <a:ea typeface="Roboto Mono"/>
              <a:cs typeface="Roboto Mono"/>
              <a:sym typeface="Roboto Mono"/>
            </a:endParaRPr>
          </a:p>
        </p:txBody>
      </p:sp>
      <p:sp>
        <p:nvSpPr>
          <p:cNvPr id="1233" name="Google Shape;1233;p73"/>
          <p:cNvSpPr txBox="1"/>
          <p:nvPr>
            <p:ph type="title"/>
          </p:nvPr>
        </p:nvSpPr>
        <p:spPr>
          <a:xfrm>
            <a:off x="2015700" y="2519750"/>
            <a:ext cx="51126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C6DAEC"/>
                </a:solidFill>
                <a:latin typeface="Muli"/>
                <a:ea typeface="Muli"/>
                <a:cs typeface="Muli"/>
                <a:sym typeface="Muli"/>
              </a:rPr>
              <a:t>Questions?</a:t>
            </a:r>
            <a:endParaRPr sz="2400">
              <a:solidFill>
                <a:srgbClr val="C6DAEC"/>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37"/>
          <p:cNvSpPr txBox="1"/>
          <p:nvPr>
            <p:ph idx="4294967295" type="ctrTitle"/>
          </p:nvPr>
        </p:nvSpPr>
        <p:spPr>
          <a:xfrm>
            <a:off x="4057450" y="1255075"/>
            <a:ext cx="45621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latin typeface="Roboto Mono"/>
                <a:ea typeface="Roboto Mono"/>
                <a:cs typeface="Roboto Mono"/>
                <a:sym typeface="Roboto Mono"/>
              </a:rPr>
              <a:t>Solution</a:t>
            </a:r>
            <a:endParaRPr sz="4800">
              <a:latin typeface="Roboto Mono"/>
              <a:ea typeface="Roboto Mono"/>
              <a:cs typeface="Roboto Mono"/>
              <a:sym typeface="Roboto Mono"/>
            </a:endParaRPr>
          </a:p>
        </p:txBody>
      </p:sp>
      <p:sp>
        <p:nvSpPr>
          <p:cNvPr id="931" name="Google Shape;931;p37"/>
          <p:cNvSpPr txBox="1"/>
          <p:nvPr/>
        </p:nvSpPr>
        <p:spPr>
          <a:xfrm>
            <a:off x="4113600" y="2504775"/>
            <a:ext cx="4562100" cy="1159800"/>
          </a:xfrm>
          <a:prstGeom prst="rect">
            <a:avLst/>
          </a:prstGeom>
          <a:noFill/>
          <a:ln>
            <a:noFill/>
          </a:ln>
        </p:spPr>
        <p:txBody>
          <a:bodyPr anchorCtr="0" anchor="t" bIns="91425" lIns="91425" spcFirstLastPara="1" rIns="91425" wrap="square" tIns="91425">
            <a:noAutofit/>
          </a:bodyPr>
          <a:lstStyle/>
          <a:p>
            <a:pPr indent="-342900" lvl="0" marL="457200" rtl="0">
              <a:spcBef>
                <a:spcPts val="600"/>
              </a:spcBef>
              <a:spcAft>
                <a:spcPts val="0"/>
              </a:spcAft>
              <a:buClr>
                <a:srgbClr val="19BBD5"/>
              </a:buClr>
              <a:buSzPts val="1800"/>
              <a:buFont typeface="Muli"/>
              <a:buChar char="➔"/>
            </a:pPr>
            <a:r>
              <a:rPr lang="en" sz="1800">
                <a:solidFill>
                  <a:srgbClr val="C6DAEC"/>
                </a:solidFill>
                <a:latin typeface="Muli"/>
                <a:ea typeface="Muli"/>
                <a:cs typeface="Muli"/>
                <a:sym typeface="Muli"/>
              </a:rPr>
              <a:t>Extract intelligible information</a:t>
            </a:r>
            <a:endParaRPr sz="1800">
              <a:solidFill>
                <a:srgbClr val="C6DAEC"/>
              </a:solidFill>
              <a:latin typeface="Muli"/>
              <a:ea typeface="Muli"/>
              <a:cs typeface="Muli"/>
              <a:sym typeface="Muli"/>
            </a:endParaRPr>
          </a:p>
          <a:p>
            <a:pPr indent="-342900" lvl="0" marL="457200" rtl="0">
              <a:spcBef>
                <a:spcPts val="1000"/>
              </a:spcBef>
              <a:spcAft>
                <a:spcPts val="1000"/>
              </a:spcAft>
              <a:buClr>
                <a:srgbClr val="19BBD5"/>
              </a:buClr>
              <a:buSzPts val="1800"/>
              <a:buFont typeface="Muli"/>
              <a:buChar char="➔"/>
            </a:pPr>
            <a:r>
              <a:rPr lang="en" sz="1800">
                <a:solidFill>
                  <a:srgbClr val="C6DAEC"/>
                </a:solidFill>
                <a:latin typeface="Muli"/>
                <a:ea typeface="Muli"/>
                <a:cs typeface="Muli"/>
                <a:sym typeface="Muli"/>
              </a:rPr>
              <a:t>Machine learning analysis</a:t>
            </a:r>
            <a:endParaRPr sz="1800">
              <a:solidFill>
                <a:srgbClr val="C6DAEC"/>
              </a:solidFill>
              <a:latin typeface="Muli"/>
              <a:ea typeface="Muli"/>
              <a:cs typeface="Muli"/>
              <a:sym typeface="Muli"/>
            </a:endParaRPr>
          </a:p>
        </p:txBody>
      </p:sp>
      <p:pic>
        <p:nvPicPr>
          <p:cNvPr descr="crop_mobileWas8908308-3713-1544.jpg" id="932" name="Google Shape;932;p37"/>
          <p:cNvPicPr preferRelativeResize="0"/>
          <p:nvPr/>
        </p:nvPicPr>
        <p:blipFill rotWithShape="1">
          <a:blip r:embed="rId3">
            <a:alphaModFix/>
          </a:blip>
          <a:srcRect b="0" l="19574" r="19580" t="0"/>
          <a:stretch/>
        </p:blipFill>
        <p:spPr>
          <a:xfrm>
            <a:off x="-438150" y="1162050"/>
            <a:ext cx="4152900" cy="3601200"/>
          </a:xfrm>
          <a:prstGeom prst="hexagon">
            <a:avLst>
              <a:gd fmla="val 28504" name="adj"/>
              <a:gd fmla="val 115470" name="vf"/>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38"/>
          <p:cNvSpPr/>
          <p:nvPr/>
        </p:nvSpPr>
        <p:spPr>
          <a:xfrm>
            <a:off x="3951280" y="1383174"/>
            <a:ext cx="1414500" cy="1089600"/>
          </a:xfrm>
          <a:prstGeom prst="rect">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200">
                <a:solidFill>
                  <a:srgbClr val="C6DAEC"/>
                </a:solidFill>
                <a:latin typeface="Muli"/>
                <a:ea typeface="Muli"/>
                <a:cs typeface="Muli"/>
                <a:sym typeface="Muli"/>
              </a:rPr>
              <a:t>Web crawler</a:t>
            </a:r>
            <a:endParaRPr sz="1200">
              <a:solidFill>
                <a:srgbClr val="C6DAEC"/>
              </a:solidFill>
              <a:latin typeface="Muli"/>
              <a:ea typeface="Muli"/>
              <a:cs typeface="Muli"/>
              <a:sym typeface="Muli"/>
            </a:endParaRPr>
          </a:p>
        </p:txBody>
      </p:sp>
      <p:grpSp>
        <p:nvGrpSpPr>
          <p:cNvPr id="938" name="Google Shape;938;p38"/>
          <p:cNvGrpSpPr/>
          <p:nvPr/>
        </p:nvGrpSpPr>
        <p:grpSpPr>
          <a:xfrm>
            <a:off x="2029424" y="1383214"/>
            <a:ext cx="1311159" cy="1089416"/>
            <a:chOff x="3413375" y="358925"/>
            <a:chExt cx="4927316" cy="3835972"/>
          </a:xfrm>
        </p:grpSpPr>
        <p:sp>
          <p:nvSpPr>
            <p:cNvPr id="939" name="Google Shape;939;p38"/>
            <p:cNvSpPr/>
            <p:nvPr/>
          </p:nvSpPr>
          <p:spPr>
            <a:xfrm>
              <a:off x="3413375" y="358925"/>
              <a:ext cx="4927316" cy="3835972"/>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0" name="Google Shape;940;p38"/>
            <p:cNvSpPr/>
            <p:nvPr/>
          </p:nvSpPr>
          <p:spPr>
            <a:xfrm>
              <a:off x="3619527" y="562629"/>
              <a:ext cx="4515000" cy="288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6DAEC"/>
                  </a:solidFill>
                  <a:latin typeface="Muli"/>
                  <a:ea typeface="Muli"/>
                  <a:cs typeface="Muli"/>
                  <a:sym typeface="Muli"/>
                </a:rPr>
                <a:t>Judiciary website</a:t>
              </a:r>
              <a:endParaRPr sz="1200">
                <a:solidFill>
                  <a:srgbClr val="C6DAEC"/>
                </a:solidFill>
                <a:latin typeface="Muli"/>
                <a:ea typeface="Muli"/>
                <a:cs typeface="Muli"/>
                <a:sym typeface="Muli"/>
              </a:endParaRPr>
            </a:p>
          </p:txBody>
        </p:sp>
      </p:grpSp>
      <p:sp>
        <p:nvSpPr>
          <p:cNvPr id="941" name="Google Shape;941;p38"/>
          <p:cNvSpPr/>
          <p:nvPr/>
        </p:nvSpPr>
        <p:spPr>
          <a:xfrm>
            <a:off x="5976348" y="1383174"/>
            <a:ext cx="1414500" cy="1089600"/>
          </a:xfrm>
          <a:prstGeom prst="rect">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6DAEC"/>
                </a:solidFill>
                <a:latin typeface="Muli"/>
                <a:ea typeface="Muli"/>
                <a:cs typeface="Muli"/>
                <a:sym typeface="Muli"/>
              </a:rPr>
              <a:t>Parser</a:t>
            </a:r>
            <a:endParaRPr sz="1200">
              <a:solidFill>
                <a:srgbClr val="C6DAEC"/>
              </a:solidFill>
              <a:latin typeface="Muli"/>
              <a:ea typeface="Muli"/>
              <a:cs typeface="Muli"/>
              <a:sym typeface="Muli"/>
            </a:endParaRPr>
          </a:p>
        </p:txBody>
      </p:sp>
      <p:grpSp>
        <p:nvGrpSpPr>
          <p:cNvPr id="942" name="Google Shape;942;p38"/>
          <p:cNvGrpSpPr/>
          <p:nvPr/>
        </p:nvGrpSpPr>
        <p:grpSpPr>
          <a:xfrm>
            <a:off x="4305808" y="3473143"/>
            <a:ext cx="808121" cy="1101644"/>
            <a:chOff x="7093925" y="3981300"/>
            <a:chExt cx="1800225" cy="872175"/>
          </a:xfrm>
        </p:grpSpPr>
        <p:sp>
          <p:nvSpPr>
            <p:cNvPr id="943" name="Google Shape;943;p38"/>
            <p:cNvSpPr/>
            <p:nvPr/>
          </p:nvSpPr>
          <p:spPr>
            <a:xfrm>
              <a:off x="7093925" y="4529225"/>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Google Shape;944;p38"/>
            <p:cNvSpPr/>
            <p:nvPr/>
          </p:nvSpPr>
          <p:spPr>
            <a:xfrm>
              <a:off x="7093925" y="4253613"/>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5" name="Google Shape;945;p38"/>
            <p:cNvSpPr/>
            <p:nvPr/>
          </p:nvSpPr>
          <p:spPr>
            <a:xfrm>
              <a:off x="7093925" y="3981300"/>
              <a:ext cx="1800225" cy="324250"/>
            </a:xfrm>
            <a:prstGeom prst="flowChartMagneticDisk">
              <a:avLst/>
            </a:prstGeom>
            <a:solidFill>
              <a:srgbClr val="184769"/>
            </a:solid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46" name="Google Shape;946;p38"/>
          <p:cNvSpPr/>
          <p:nvPr/>
        </p:nvSpPr>
        <p:spPr>
          <a:xfrm>
            <a:off x="5868014" y="3467153"/>
            <a:ext cx="1737900" cy="1101600"/>
          </a:xfrm>
          <a:prstGeom prst="chevron">
            <a:avLst>
              <a:gd fmla="val 29853" name="adj"/>
            </a:avLst>
          </a:prstGeom>
          <a:solidFill>
            <a:srgbClr val="184769"/>
          </a:solidFill>
          <a:ln cap="flat" cmpd="sng" w="9525">
            <a:solidFill>
              <a:srgbClr val="19BBD5"/>
            </a:solidFill>
            <a:prstDash val="dash"/>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6DAEC"/>
                </a:solidFill>
                <a:latin typeface="Muli"/>
                <a:ea typeface="Muli"/>
                <a:cs typeface="Muli"/>
                <a:sym typeface="Muli"/>
              </a:rPr>
              <a:t>Analysis</a:t>
            </a:r>
            <a:endParaRPr>
              <a:solidFill>
                <a:srgbClr val="C6DAEC"/>
              </a:solidFill>
              <a:latin typeface="Muli"/>
              <a:ea typeface="Muli"/>
              <a:cs typeface="Muli"/>
              <a:sym typeface="Muli"/>
            </a:endParaRPr>
          </a:p>
        </p:txBody>
      </p:sp>
      <p:cxnSp>
        <p:nvCxnSpPr>
          <p:cNvPr id="947" name="Google Shape;947;p38"/>
          <p:cNvCxnSpPr>
            <a:endCxn id="937" idx="1"/>
          </p:cNvCxnSpPr>
          <p:nvPr/>
        </p:nvCxnSpPr>
        <p:spPr>
          <a:xfrm>
            <a:off x="3333280" y="1927974"/>
            <a:ext cx="618000" cy="0"/>
          </a:xfrm>
          <a:prstGeom prst="straightConnector1">
            <a:avLst/>
          </a:prstGeom>
          <a:noFill/>
          <a:ln cap="flat" cmpd="sng" w="9525">
            <a:solidFill>
              <a:srgbClr val="19BBD5"/>
            </a:solidFill>
            <a:prstDash val="solid"/>
            <a:round/>
            <a:headEnd len="med" w="med" type="none"/>
            <a:tailEnd len="med" w="med" type="triangle"/>
          </a:ln>
        </p:spPr>
      </p:cxnSp>
      <p:cxnSp>
        <p:nvCxnSpPr>
          <p:cNvPr id="948" name="Google Shape;948;p38"/>
          <p:cNvCxnSpPr>
            <a:stCxn id="937" idx="3"/>
            <a:endCxn id="941" idx="1"/>
          </p:cNvCxnSpPr>
          <p:nvPr/>
        </p:nvCxnSpPr>
        <p:spPr>
          <a:xfrm>
            <a:off x="5365780" y="1927974"/>
            <a:ext cx="610500" cy="0"/>
          </a:xfrm>
          <a:prstGeom prst="straightConnector1">
            <a:avLst/>
          </a:prstGeom>
          <a:noFill/>
          <a:ln cap="flat" cmpd="sng" w="9525">
            <a:solidFill>
              <a:srgbClr val="19BBD5"/>
            </a:solidFill>
            <a:prstDash val="solid"/>
            <a:round/>
            <a:headEnd len="med" w="med" type="none"/>
            <a:tailEnd len="med" w="med" type="triangle"/>
          </a:ln>
        </p:spPr>
      </p:cxnSp>
      <p:cxnSp>
        <p:nvCxnSpPr>
          <p:cNvPr id="949" name="Google Shape;949;p38"/>
          <p:cNvCxnSpPr>
            <a:stCxn id="941" idx="2"/>
            <a:endCxn id="945" idx="1"/>
          </p:cNvCxnSpPr>
          <p:nvPr/>
        </p:nvCxnSpPr>
        <p:spPr>
          <a:xfrm flipH="1">
            <a:off x="4709898" y="2472774"/>
            <a:ext cx="1973700" cy="1000500"/>
          </a:xfrm>
          <a:prstGeom prst="straightConnector1">
            <a:avLst/>
          </a:prstGeom>
          <a:noFill/>
          <a:ln cap="flat" cmpd="sng" w="9525">
            <a:solidFill>
              <a:srgbClr val="19BBD5"/>
            </a:solidFill>
            <a:prstDash val="solid"/>
            <a:round/>
            <a:headEnd len="med" w="med" type="none"/>
            <a:tailEnd len="med" w="med" type="triangle"/>
          </a:ln>
        </p:spPr>
      </p:cxnSp>
      <p:cxnSp>
        <p:nvCxnSpPr>
          <p:cNvPr id="950" name="Google Shape;950;p38"/>
          <p:cNvCxnSpPr>
            <a:stCxn id="944" idx="4"/>
            <a:endCxn id="946" idx="1"/>
          </p:cNvCxnSpPr>
          <p:nvPr/>
        </p:nvCxnSpPr>
        <p:spPr>
          <a:xfrm flipH="1" rot="10800000">
            <a:off x="5113929" y="4017981"/>
            <a:ext cx="1083000" cy="3900"/>
          </a:xfrm>
          <a:prstGeom prst="straightConnector1">
            <a:avLst/>
          </a:prstGeom>
          <a:noFill/>
          <a:ln cap="flat" cmpd="sng" w="9525">
            <a:solidFill>
              <a:srgbClr val="19BBD5"/>
            </a:solidFill>
            <a:prstDash val="solid"/>
            <a:round/>
            <a:headEnd len="med" w="med" type="none"/>
            <a:tailEnd len="med" w="med" type="triangle"/>
          </a:ln>
        </p:spPr>
      </p:cxnSp>
      <p:sp>
        <p:nvSpPr>
          <p:cNvPr id="951" name="Google Shape;951;p38"/>
          <p:cNvSpPr txBox="1"/>
          <p:nvPr/>
        </p:nvSpPr>
        <p:spPr>
          <a:xfrm>
            <a:off x="3045063" y="3841695"/>
            <a:ext cx="11943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C6DAEC"/>
                </a:solidFill>
                <a:latin typeface="Muli"/>
                <a:ea typeface="Muli"/>
                <a:cs typeface="Muli"/>
                <a:sym typeface="Muli"/>
              </a:rPr>
              <a:t>Database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39"/>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4800">
                <a:solidFill>
                  <a:srgbClr val="FFFFFF"/>
                </a:solidFill>
                <a:latin typeface="Roboto Mono"/>
                <a:ea typeface="Roboto Mono"/>
                <a:cs typeface="Roboto Mono"/>
                <a:sym typeface="Roboto Mono"/>
              </a:rPr>
              <a:t>1</a:t>
            </a:r>
            <a:endParaRPr b="1">
              <a:solidFill>
                <a:srgbClr val="FFFFFF"/>
              </a:solidFill>
              <a:latin typeface="Roboto Mono"/>
              <a:ea typeface="Roboto Mono"/>
              <a:cs typeface="Roboto Mono"/>
              <a:sym typeface="Roboto Mono"/>
            </a:endParaRPr>
          </a:p>
        </p:txBody>
      </p:sp>
      <p:sp>
        <p:nvSpPr>
          <p:cNvPr id="957" name="Google Shape;957;p39"/>
          <p:cNvSpPr txBox="1"/>
          <p:nvPr>
            <p:ph type="ctrTitle"/>
          </p:nvPr>
        </p:nvSpPr>
        <p:spPr>
          <a:xfrm>
            <a:off x="2743200" y="1507150"/>
            <a:ext cx="5638800" cy="115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Database</a:t>
            </a:r>
            <a:endParaRPr/>
          </a:p>
        </p:txBody>
      </p:sp>
      <p:sp>
        <p:nvSpPr>
          <p:cNvPr id="958" name="Google Shape;958;p39"/>
          <p:cNvSpPr txBox="1"/>
          <p:nvPr>
            <p:ph idx="1" type="subTitle"/>
          </p:nvPr>
        </p:nvSpPr>
        <p:spPr>
          <a:xfrm>
            <a:off x="2743200" y="2592404"/>
            <a:ext cx="5696100" cy="78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Modeled</a:t>
            </a:r>
            <a:r>
              <a:rPr lang="en"/>
              <a:t> schema based on case attributes</a:t>
            </a:r>
            <a:endParaRPr/>
          </a:p>
          <a:p>
            <a:pPr indent="-317500" lvl="0" marL="457200" rtl="0">
              <a:spcBef>
                <a:spcPts val="1000"/>
              </a:spcBef>
              <a:spcAft>
                <a:spcPts val="1000"/>
              </a:spcAft>
              <a:buSzPts val="1400"/>
              <a:buChar char="➔"/>
            </a:pPr>
            <a:r>
              <a:rPr lang="en"/>
              <a:t>PostgreSQL relational database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40"/>
          <p:cNvSpPr txBox="1"/>
          <p:nvPr>
            <p:ph idx="4294967295" type="body"/>
          </p:nvPr>
        </p:nvSpPr>
        <p:spPr>
          <a:xfrm>
            <a:off x="1153200" y="1208850"/>
            <a:ext cx="6837600" cy="2878200"/>
          </a:xfrm>
          <a:prstGeom prst="rect">
            <a:avLst/>
          </a:prstGeom>
          <a:ln cap="flat" cmpd="sng" w="9525">
            <a:solidFill>
              <a:srgbClr val="C6DAEC"/>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600"/>
              </a:spcBef>
              <a:spcAft>
                <a:spcPts val="0"/>
              </a:spcAft>
              <a:buNone/>
            </a:pPr>
            <a:r>
              <a:rPr lang="en">
                <a:latin typeface="Roboto Mono"/>
                <a:ea typeface="Roboto Mono"/>
                <a:cs typeface="Roboto Mono"/>
                <a:sym typeface="Roboto Mono"/>
              </a:rPr>
              <a:t>------------------COURT RECORD------------------</a:t>
            </a:r>
            <a:endParaRPr>
              <a:latin typeface="Roboto Mono"/>
              <a:ea typeface="Roboto Mono"/>
              <a:cs typeface="Roboto Mono"/>
              <a:sym typeface="Roboto Mono"/>
            </a:endParaRPr>
          </a:p>
          <a:p>
            <a:pPr indent="0" lvl="0" marL="0" rtl="0" algn="ctr">
              <a:spcBef>
                <a:spcPts val="600"/>
              </a:spcBef>
              <a:spcAft>
                <a:spcPts val="0"/>
              </a:spcAft>
              <a:buNone/>
            </a:pPr>
            <a:r>
              <a:rPr lang="en">
                <a:latin typeface="Roboto Mono"/>
                <a:ea typeface="Roboto Mono"/>
                <a:cs typeface="Roboto Mono"/>
                <a:sym typeface="Roboto Mono"/>
              </a:rPr>
              <a:t>The State of Maryland v. William Thomas Cummings</a:t>
            </a:r>
            <a:endParaRPr>
              <a:latin typeface="Roboto Mono"/>
              <a:ea typeface="Roboto Mono"/>
              <a:cs typeface="Roboto Mono"/>
              <a:sym typeface="Roboto Mono"/>
            </a:endParaRPr>
          </a:p>
          <a:p>
            <a:pPr indent="0" lvl="0" marL="0" rtl="0" algn="ctr">
              <a:spcBef>
                <a:spcPts val="1000"/>
              </a:spcBef>
              <a:spcAft>
                <a:spcPts val="0"/>
              </a:spcAft>
              <a:buNone/>
            </a:pPr>
            <a:r>
              <a:t/>
            </a:r>
            <a:endParaRPr sz="600">
              <a:latin typeface="Roboto Mono"/>
              <a:ea typeface="Roboto Mono"/>
              <a:cs typeface="Roboto Mono"/>
              <a:sym typeface="Roboto Mono"/>
            </a:endParaRPr>
          </a:p>
          <a:p>
            <a:pPr indent="0" lvl="0" marL="0" rtl="0" algn="l">
              <a:spcBef>
                <a:spcPts val="600"/>
              </a:spcBef>
              <a:spcAft>
                <a:spcPts val="0"/>
              </a:spcAft>
              <a:buNone/>
            </a:pPr>
            <a:r>
              <a:rPr lang="en">
                <a:latin typeface="Roboto Mono"/>
                <a:ea typeface="Roboto Mono"/>
                <a:cs typeface="Roboto Mono"/>
                <a:sym typeface="Roboto Mono"/>
              </a:rPr>
              <a:t> Plaintiff: State of Maryland</a:t>
            </a:r>
            <a:endParaRPr>
              <a:latin typeface="Roboto Mono"/>
              <a:ea typeface="Roboto Mono"/>
              <a:cs typeface="Roboto Mono"/>
              <a:sym typeface="Roboto Mono"/>
            </a:endParaRPr>
          </a:p>
          <a:p>
            <a:pPr indent="0" lvl="0" marL="0" rtl="0" algn="l">
              <a:spcBef>
                <a:spcPts val="600"/>
              </a:spcBef>
              <a:spcAft>
                <a:spcPts val="0"/>
              </a:spcAft>
              <a:buNone/>
            </a:pPr>
            <a:r>
              <a:rPr lang="en">
                <a:latin typeface="Roboto Mono"/>
                <a:ea typeface="Roboto Mono"/>
                <a:cs typeface="Roboto Mono"/>
                <a:sym typeface="Roboto Mono"/>
              </a:rPr>
              <a:t> Officer:   Rafter</a:t>
            </a:r>
            <a:endParaRPr>
              <a:latin typeface="Roboto Mono"/>
              <a:ea typeface="Roboto Mono"/>
              <a:cs typeface="Roboto Mono"/>
              <a:sym typeface="Roboto Mono"/>
            </a:endParaRPr>
          </a:p>
          <a:p>
            <a:pPr indent="-317500" lvl="0" marL="457200" rtl="0" algn="l">
              <a:spcBef>
                <a:spcPts val="1000"/>
              </a:spcBef>
              <a:spcAft>
                <a:spcPts val="0"/>
              </a:spcAft>
              <a:buSzPts val="1400"/>
              <a:buFont typeface="Roboto Mono"/>
              <a:buChar char="-"/>
            </a:pPr>
            <a:r>
              <a:rPr lang="en">
                <a:latin typeface="Roboto Mono"/>
                <a:ea typeface="Roboto Mono"/>
                <a:cs typeface="Roboto Mono"/>
                <a:sym typeface="Roboto Mono"/>
              </a:rPr>
              <a:t>Possession of undersized oysters:</a:t>
            </a:r>
            <a:br>
              <a:rPr lang="en">
                <a:latin typeface="Roboto Mono"/>
                <a:ea typeface="Roboto Mono"/>
                <a:cs typeface="Roboto Mono"/>
                <a:sym typeface="Roboto Mono"/>
              </a:rPr>
            </a:br>
            <a:r>
              <a:rPr lang="en">
                <a:latin typeface="Roboto Mono"/>
                <a:ea typeface="Roboto Mono"/>
                <a:cs typeface="Roboto Mono"/>
                <a:sym typeface="Roboto Mono"/>
              </a:rPr>
              <a:t>Not Guilty</a:t>
            </a:r>
            <a:endParaRPr>
              <a:latin typeface="Roboto Mono"/>
              <a:ea typeface="Roboto Mono"/>
              <a:cs typeface="Roboto Mono"/>
              <a:sym typeface="Roboto Mono"/>
            </a:endParaRPr>
          </a:p>
          <a:p>
            <a:pPr indent="0" lvl="0" marL="0" rtl="0" algn="l">
              <a:lnSpc>
                <a:spcPct val="115000"/>
              </a:lnSpc>
              <a:spcBef>
                <a:spcPts val="1000"/>
              </a:spcBef>
              <a:spcAft>
                <a:spcPts val="0"/>
              </a:spcAft>
              <a:buNone/>
            </a:pPr>
            <a:r>
              <a:rPr lang="en">
                <a:latin typeface="Roboto Mono"/>
                <a:ea typeface="Roboto Mono"/>
                <a:cs typeface="Roboto Mono"/>
                <a:sym typeface="Roboto Mono"/>
              </a:rPr>
              <a:t> Filed on:  12/22/2007</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
                <a:latin typeface="Roboto Mono"/>
                <a:ea typeface="Roboto Mono"/>
                <a:cs typeface="Roboto Mono"/>
                <a:sym typeface="Roboto Mono"/>
              </a:rPr>
              <a:t> Verdict:   01/24/2008</a:t>
            </a:r>
            <a:endParaRPr>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41"/>
          <p:cNvSpPr/>
          <p:nvPr/>
        </p:nvSpPr>
        <p:spPr>
          <a:xfrm>
            <a:off x="3890401" y="1094650"/>
            <a:ext cx="1363200" cy="1181100"/>
          </a:xfrm>
          <a:prstGeom prst="hexagon">
            <a:avLst>
              <a:gd fmla="val 29110" name="adj"/>
              <a:gd fmla="val 115470" name="vf"/>
            </a:avLst>
          </a:prstGeom>
          <a:solidFill>
            <a:srgbClr val="184769"/>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a:solidFill>
                  <a:srgbClr val="C6DAEC"/>
                </a:solidFill>
                <a:latin typeface="Muli"/>
                <a:ea typeface="Muli"/>
                <a:cs typeface="Muli"/>
                <a:sym typeface="Muli"/>
              </a:rPr>
              <a:t>cases</a:t>
            </a:r>
            <a:endParaRPr b="1">
              <a:solidFill>
                <a:srgbClr val="C6DAEC"/>
              </a:solidFill>
              <a:latin typeface="Muli"/>
              <a:ea typeface="Muli"/>
              <a:cs typeface="Muli"/>
              <a:sym typeface="Muli"/>
            </a:endParaRPr>
          </a:p>
        </p:txBody>
      </p:sp>
      <p:sp>
        <p:nvSpPr>
          <p:cNvPr id="969" name="Google Shape;969;p41"/>
          <p:cNvSpPr txBox="1"/>
          <p:nvPr>
            <p:ph idx="4294967295" type="title"/>
          </p:nvPr>
        </p:nvSpPr>
        <p:spPr>
          <a:xfrm>
            <a:off x="1739650" y="284700"/>
            <a:ext cx="4944300" cy="64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latin typeface="Roboto Mono"/>
                <a:ea typeface="Roboto Mono"/>
                <a:cs typeface="Roboto Mono"/>
                <a:sym typeface="Roboto Mono"/>
              </a:rPr>
              <a:t>Schema</a:t>
            </a:r>
            <a:endParaRPr sz="3600">
              <a:latin typeface="Roboto Mono"/>
              <a:ea typeface="Roboto Mono"/>
              <a:cs typeface="Roboto Mono"/>
              <a:sym typeface="Roboto Mono"/>
            </a:endParaRPr>
          </a:p>
        </p:txBody>
      </p:sp>
      <p:sp>
        <p:nvSpPr>
          <p:cNvPr id="970" name="Google Shape;970;p41"/>
          <p:cNvSpPr/>
          <p:nvPr/>
        </p:nvSpPr>
        <p:spPr>
          <a:xfrm>
            <a:off x="511700" y="274892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C6DAEC"/>
                </a:solidFill>
                <a:latin typeface="Muli"/>
                <a:ea typeface="Muli"/>
                <a:cs typeface="Muli"/>
                <a:sym typeface="Muli"/>
              </a:rPr>
              <a:t>judgements</a:t>
            </a:r>
            <a:endParaRPr sz="1000">
              <a:solidFill>
                <a:srgbClr val="C6DAEC"/>
              </a:solidFill>
              <a:latin typeface="Muli"/>
              <a:ea typeface="Muli"/>
              <a:cs typeface="Muli"/>
              <a:sym typeface="Muli"/>
            </a:endParaRPr>
          </a:p>
        </p:txBody>
      </p:sp>
      <p:sp>
        <p:nvSpPr>
          <p:cNvPr id="971" name="Google Shape;971;p41"/>
          <p:cNvSpPr/>
          <p:nvPr/>
        </p:nvSpPr>
        <p:spPr>
          <a:xfrm>
            <a:off x="2777100" y="274892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events</a:t>
            </a:r>
            <a:endParaRPr sz="1000">
              <a:solidFill>
                <a:srgbClr val="C6DAEC"/>
              </a:solidFill>
              <a:latin typeface="Muli"/>
              <a:ea typeface="Muli"/>
              <a:cs typeface="Muli"/>
              <a:sym typeface="Muli"/>
            </a:endParaRPr>
          </a:p>
        </p:txBody>
      </p:sp>
      <p:sp>
        <p:nvSpPr>
          <p:cNvPr id="972" name="Google Shape;972;p41"/>
          <p:cNvSpPr/>
          <p:nvPr/>
        </p:nvSpPr>
        <p:spPr>
          <a:xfrm>
            <a:off x="5042500" y="274892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parties</a:t>
            </a:r>
            <a:endParaRPr sz="1000">
              <a:solidFill>
                <a:srgbClr val="C6DAEC"/>
              </a:solidFill>
              <a:latin typeface="Muli"/>
              <a:ea typeface="Muli"/>
              <a:cs typeface="Muli"/>
              <a:sym typeface="Muli"/>
            </a:endParaRPr>
          </a:p>
        </p:txBody>
      </p:sp>
      <p:sp>
        <p:nvSpPr>
          <p:cNvPr id="973" name="Google Shape;973;p41"/>
          <p:cNvSpPr/>
          <p:nvPr/>
        </p:nvSpPr>
        <p:spPr>
          <a:xfrm>
            <a:off x="1645250" y="338837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documents</a:t>
            </a:r>
            <a:endParaRPr sz="1000">
              <a:solidFill>
                <a:srgbClr val="C6DAEC"/>
              </a:solidFill>
              <a:latin typeface="Muli"/>
              <a:ea typeface="Muli"/>
              <a:cs typeface="Muli"/>
              <a:sym typeface="Muli"/>
            </a:endParaRPr>
          </a:p>
        </p:txBody>
      </p:sp>
      <p:sp>
        <p:nvSpPr>
          <p:cNvPr id="974" name="Google Shape;974;p41"/>
          <p:cNvSpPr/>
          <p:nvPr/>
        </p:nvSpPr>
        <p:spPr>
          <a:xfrm>
            <a:off x="3922400" y="338837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charges</a:t>
            </a:r>
            <a:endParaRPr sz="1000">
              <a:solidFill>
                <a:srgbClr val="C6DAEC"/>
              </a:solidFill>
              <a:latin typeface="Muli"/>
              <a:ea typeface="Muli"/>
              <a:cs typeface="Muli"/>
              <a:sym typeface="Muli"/>
            </a:endParaRPr>
          </a:p>
        </p:txBody>
      </p:sp>
      <p:sp>
        <p:nvSpPr>
          <p:cNvPr id="975" name="Google Shape;975;p41"/>
          <p:cNvSpPr/>
          <p:nvPr/>
        </p:nvSpPr>
        <p:spPr>
          <a:xfrm>
            <a:off x="6199550" y="338837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attorneys</a:t>
            </a:r>
            <a:endParaRPr sz="1000">
              <a:solidFill>
                <a:srgbClr val="C6DAEC"/>
              </a:solidFill>
              <a:latin typeface="Muli"/>
              <a:ea typeface="Muli"/>
              <a:cs typeface="Muli"/>
              <a:sym typeface="Muli"/>
            </a:endParaRPr>
          </a:p>
        </p:txBody>
      </p:sp>
      <p:sp>
        <p:nvSpPr>
          <p:cNvPr id="976" name="Google Shape;976;p41"/>
          <p:cNvSpPr/>
          <p:nvPr/>
        </p:nvSpPr>
        <p:spPr>
          <a:xfrm>
            <a:off x="7333100" y="2748925"/>
            <a:ext cx="1363200" cy="1181100"/>
          </a:xfrm>
          <a:prstGeom prst="hexagon">
            <a:avLst>
              <a:gd fmla="val 29110" name="adj"/>
              <a:gd fmla="val 115470" name="vf"/>
            </a:avLst>
          </a:prstGeom>
          <a:noFill/>
          <a:ln cap="flat" cmpd="sng" w="9525">
            <a:solidFill>
              <a:srgbClr val="19BBD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C6DAEC"/>
                </a:solidFill>
                <a:latin typeface="Muli"/>
                <a:ea typeface="Muli"/>
                <a:cs typeface="Muli"/>
                <a:sym typeface="Muli"/>
              </a:rPr>
              <a:t>complaints</a:t>
            </a:r>
            <a:endParaRPr sz="1000">
              <a:solidFill>
                <a:srgbClr val="C6DAEC"/>
              </a:solidFill>
              <a:latin typeface="Muli"/>
              <a:ea typeface="Muli"/>
              <a:cs typeface="Muli"/>
              <a:sym typeface="Muli"/>
            </a:endParaRPr>
          </a:p>
        </p:txBody>
      </p:sp>
      <p:cxnSp>
        <p:nvCxnSpPr>
          <p:cNvPr id="977" name="Google Shape;977;p41"/>
          <p:cNvCxnSpPr/>
          <p:nvPr/>
        </p:nvCxnSpPr>
        <p:spPr>
          <a:xfrm flipH="1" rot="-5400000">
            <a:off x="3979300" y="1383675"/>
            <a:ext cx="600" cy="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78" name="Google Shape;978;p41"/>
          <p:cNvCxnSpPr/>
          <p:nvPr/>
        </p:nvCxnSpPr>
        <p:spPr>
          <a:xfrm flipH="1">
            <a:off x="3435225" y="1968400"/>
            <a:ext cx="605700" cy="760800"/>
          </a:xfrm>
          <a:prstGeom prst="straightConnector1">
            <a:avLst/>
          </a:prstGeom>
          <a:noFill/>
          <a:ln cap="flat" cmpd="sng" w="9525">
            <a:solidFill>
              <a:srgbClr val="19BBD5"/>
            </a:solidFill>
            <a:prstDash val="solid"/>
            <a:round/>
            <a:headEnd len="med" w="med" type="none"/>
            <a:tailEnd len="med" w="med" type="none"/>
          </a:ln>
        </p:spPr>
      </p:cxnSp>
      <p:cxnSp>
        <p:nvCxnSpPr>
          <p:cNvPr id="979" name="Google Shape;979;p41"/>
          <p:cNvCxnSpPr/>
          <p:nvPr/>
        </p:nvCxnSpPr>
        <p:spPr>
          <a:xfrm>
            <a:off x="4572000" y="2275750"/>
            <a:ext cx="0" cy="1105200"/>
          </a:xfrm>
          <a:prstGeom prst="straightConnector1">
            <a:avLst/>
          </a:prstGeom>
          <a:noFill/>
          <a:ln cap="flat" cmpd="sng" w="9525">
            <a:solidFill>
              <a:srgbClr val="19BBD5"/>
            </a:solidFill>
            <a:prstDash val="solid"/>
            <a:round/>
            <a:headEnd len="med" w="med" type="none"/>
            <a:tailEnd len="med" w="med" type="none"/>
          </a:ln>
        </p:spPr>
      </p:cxnSp>
      <p:cxnSp>
        <p:nvCxnSpPr>
          <p:cNvPr id="980" name="Google Shape;980;p41"/>
          <p:cNvCxnSpPr>
            <a:stCxn id="968" idx="3"/>
          </p:cNvCxnSpPr>
          <p:nvPr/>
        </p:nvCxnSpPr>
        <p:spPr>
          <a:xfrm flipH="1">
            <a:off x="2321401" y="1685200"/>
            <a:ext cx="1569000" cy="1692900"/>
          </a:xfrm>
          <a:prstGeom prst="curvedConnector2">
            <a:avLst/>
          </a:prstGeom>
          <a:noFill/>
          <a:ln cap="flat" cmpd="sng" w="9525">
            <a:solidFill>
              <a:srgbClr val="19BBD5"/>
            </a:solidFill>
            <a:prstDash val="solid"/>
            <a:round/>
            <a:headEnd len="med" w="med" type="none"/>
            <a:tailEnd len="med" w="med" type="none"/>
          </a:ln>
        </p:spPr>
      </p:cxnSp>
      <p:cxnSp>
        <p:nvCxnSpPr>
          <p:cNvPr id="981" name="Google Shape;981;p41"/>
          <p:cNvCxnSpPr/>
          <p:nvPr/>
        </p:nvCxnSpPr>
        <p:spPr>
          <a:xfrm>
            <a:off x="5103082" y="1968400"/>
            <a:ext cx="645000" cy="763200"/>
          </a:xfrm>
          <a:prstGeom prst="straightConnector1">
            <a:avLst/>
          </a:prstGeom>
          <a:noFill/>
          <a:ln cap="flat" cmpd="sng" w="9525">
            <a:solidFill>
              <a:srgbClr val="19BBD5"/>
            </a:solidFill>
            <a:prstDash val="solid"/>
            <a:round/>
            <a:headEnd len="med" w="med" type="none"/>
            <a:tailEnd len="med" w="med" type="none"/>
          </a:ln>
        </p:spPr>
      </p:cxnSp>
      <p:cxnSp>
        <p:nvCxnSpPr>
          <p:cNvPr id="982" name="Google Shape;982;p41"/>
          <p:cNvCxnSpPr>
            <a:stCxn id="968" idx="3"/>
            <a:endCxn id="970" idx="5"/>
          </p:cNvCxnSpPr>
          <p:nvPr/>
        </p:nvCxnSpPr>
        <p:spPr>
          <a:xfrm flipH="1">
            <a:off x="1531201" y="1685200"/>
            <a:ext cx="2359200" cy="1063800"/>
          </a:xfrm>
          <a:prstGeom prst="curvedConnector2">
            <a:avLst/>
          </a:prstGeom>
          <a:noFill/>
          <a:ln cap="flat" cmpd="sng" w="9525">
            <a:solidFill>
              <a:srgbClr val="19BBD5"/>
            </a:solidFill>
            <a:prstDash val="solid"/>
            <a:round/>
            <a:headEnd len="med" w="med" type="none"/>
            <a:tailEnd len="med" w="med" type="none"/>
          </a:ln>
        </p:spPr>
      </p:cxnSp>
      <p:cxnSp>
        <p:nvCxnSpPr>
          <p:cNvPr id="983" name="Google Shape;983;p41"/>
          <p:cNvCxnSpPr>
            <a:stCxn id="968" idx="0"/>
          </p:cNvCxnSpPr>
          <p:nvPr/>
        </p:nvCxnSpPr>
        <p:spPr>
          <a:xfrm>
            <a:off x="5253601" y="1685200"/>
            <a:ext cx="1634400" cy="1706700"/>
          </a:xfrm>
          <a:prstGeom prst="curvedConnector2">
            <a:avLst/>
          </a:prstGeom>
          <a:noFill/>
          <a:ln cap="flat" cmpd="sng" w="9525">
            <a:solidFill>
              <a:srgbClr val="19BBD5"/>
            </a:solidFill>
            <a:prstDash val="solid"/>
            <a:round/>
            <a:headEnd len="med" w="med" type="none"/>
            <a:tailEnd len="med" w="med" type="none"/>
          </a:ln>
        </p:spPr>
      </p:cxnSp>
      <p:cxnSp>
        <p:nvCxnSpPr>
          <p:cNvPr id="984" name="Google Shape;984;p41"/>
          <p:cNvCxnSpPr>
            <a:stCxn id="968" idx="0"/>
            <a:endCxn id="976" idx="4"/>
          </p:cNvCxnSpPr>
          <p:nvPr/>
        </p:nvCxnSpPr>
        <p:spPr>
          <a:xfrm>
            <a:off x="5253601" y="1685200"/>
            <a:ext cx="2423400" cy="1063800"/>
          </a:xfrm>
          <a:prstGeom prst="curvedConnector2">
            <a:avLst/>
          </a:prstGeom>
          <a:noFill/>
          <a:ln cap="flat" cmpd="sng" w="9525">
            <a:solidFill>
              <a:srgbClr val="19BBD5"/>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